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577" r:id="rId3"/>
    <p:sldId id="60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4" clrIdx="0">
    <p:extLst>
      <p:ext uri="{19B8F6BF-5375-455C-9EA6-DF929625EA0E}">
        <p15:presenceInfo xmlns:p15="http://schemas.microsoft.com/office/powerpoint/2012/main" userId="8cf7e19889d069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235" y="53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第六章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library-pandas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import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import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from import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from import *</a:t>
            </a:r>
          </a:p>
          <a:p>
            <a:r>
              <a:rPr lang="en-US" altLang="zh-CN" sz="32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import as </a:t>
            </a:r>
          </a:p>
          <a:p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turtle random sys statistics </a:t>
            </a:r>
            <a:r>
              <a:rPr lang="en-US" altLang="zh-CN" dirty="0" err="1">
                <a:solidFill>
                  <a:schemeClr val="tx1"/>
                </a:solidFill>
              </a:rPr>
              <a:t>cowsay</a:t>
            </a:r>
            <a:endParaRPr lang="en-US" altLang="zh-CN" dirty="0">
              <a:solidFill>
                <a:schemeClr val="tx1"/>
              </a:solidFill>
            </a:endParaRPr>
          </a:p>
          <a:p>
            <a:r>
              <a:rPr lang="en-US" altLang="zh-CN" dirty="0">
                <a:solidFill>
                  <a:schemeClr val="tx1"/>
                </a:solidFill>
              </a:rPr>
              <a:t>pip install package</a:t>
            </a:r>
          </a:p>
          <a:p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pandas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数据分析、处理和可视化的包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可以和其他包一起使用：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dirty="0" err="1">
                <a:solidFill>
                  <a:schemeClr val="tx1"/>
                </a:solidFill>
                <a:latin typeface="Consolas" panose="020B0609020204030204" pitchFamily="49" charset="0"/>
              </a:rPr>
              <a:t>numpy</a:t>
            </a: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  <a:latin typeface="Consolas" panose="020B0609020204030204" pitchFamily="49" charset="0"/>
              </a:rPr>
              <a:t>scikit-learn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安装：</a:t>
            </a:r>
            <a:r>
              <a:rPr lang="en-US" altLang="zh-CN" dirty="0">
                <a:solidFill>
                  <a:schemeClr val="tx1"/>
                </a:solidFill>
                <a:latin typeface="Consolas" panose="020B0609020204030204" pitchFamily="49" charset="0"/>
              </a:rPr>
              <a:t>pip install pandas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427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47</Words>
  <Application>Microsoft Office PowerPoint</Application>
  <PresentationFormat>宽屏</PresentationFormat>
  <Paragraphs>18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import</vt:lpstr>
      <vt:lpstr>pandas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 </cp:lastModifiedBy>
  <cp:revision>205</cp:revision>
  <dcterms:created xsi:type="dcterms:W3CDTF">2015-05-05T08:02:00Z</dcterms:created>
  <dcterms:modified xsi:type="dcterms:W3CDTF">2023-04-13T03:24:23Z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