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577" r:id="rId3"/>
    <p:sldId id="578" r:id="rId4"/>
    <p:sldId id="579" r:id="rId5"/>
    <p:sldId id="580" r:id="rId6"/>
    <p:sldId id="582" r:id="rId7"/>
    <p:sldId id="58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4" clrIdx="0">
    <p:extLst>
      <p:ext uri="{19B8F6BF-5375-455C-9EA6-DF929625EA0E}">
        <p15:presenceInfo xmlns:p15="http://schemas.microsoft.com/office/powerpoint/2012/main" userId="8cf7e19889d069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10" autoAdjust="0"/>
  </p:normalViewPr>
  <p:slideViewPr>
    <p:cSldViewPr snapToGrid="0">
      <p:cViewPr varScale="1">
        <p:scale>
          <a:sx n="63" d="100"/>
          <a:sy n="63" d="100"/>
        </p:scale>
        <p:origin x="68" y="484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2024/11/15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2024/11/15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补充内容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排序</a:t>
            </a: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sort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sort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tx1"/>
                </a:solidFill>
              </a:rPr>
              <a:t>假设我们有一个列表，希望从小至大排序</a:t>
            </a:r>
          </a:p>
        </p:txBody>
      </p:sp>
      <p:pic>
        <p:nvPicPr>
          <p:cNvPr id="5" name="图片 4" descr="表格, 日历&#10;&#10;描述已自动生成">
            <a:extLst>
              <a:ext uri="{FF2B5EF4-FFF2-40B4-BE49-F238E27FC236}">
                <a16:creationId xmlns:a16="http://schemas.microsoft.com/office/drawing/2014/main" id="{FF0059AC-2D7B-4FD9-D701-8A23DD612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000" y="2193010"/>
            <a:ext cx="969370" cy="367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23842-FC84-F2D6-D3D8-5E02F744D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7DF45B-669C-E555-C18F-08027886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冒泡排序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C4215AC-5DBE-EB77-F48F-95475D178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659" y="1806630"/>
            <a:ext cx="11435341" cy="4758048"/>
          </a:xfrm>
        </p:spPr>
        <p:txBody>
          <a:bodyPr/>
          <a:lstStyle/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冒泡排序</a:t>
            </a:r>
            <a:endParaRPr lang="zh-CN" altLang="en-US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zh-CN" altLang="en-US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br>
              <a:rPr lang="zh-CN" altLang="en-US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random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bubble_sort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]: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],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random</a:t>
            </a:r>
            <a:r>
              <a:rPr lang="en-US" altLang="zh-CN" sz="28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randint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10000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)] </a:t>
            </a: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bubble_sort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US" altLang="zh-CN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0657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C8856-2B93-5D0F-50F2-D78D05A0A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24FA2D-CE73-8988-37D7-852653552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选择排序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40F1AF8-5EB2-F586-A516-64B38986C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80" y="1672624"/>
            <a:ext cx="11881459" cy="5626810"/>
          </a:xfrm>
        </p:spPr>
        <p:txBody>
          <a:bodyPr/>
          <a:lstStyle/>
          <a:p>
            <a:pPr>
              <a:lnSpc>
                <a:spcPts val="1425"/>
              </a:lnSpc>
            </a:pP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select_sort_simple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>
              <a:lnSpc>
                <a:spcPts val="1425"/>
              </a:lnSpc>
            </a:pP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li_new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[]  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创建一个新的空列表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要对整个列表排序，所以是列表的长度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min_val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min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找到最小的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li_new</a:t>
            </a:r>
            <a:r>
              <a:rPr lang="en-US" altLang="zh-CN" sz="24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min_val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放到空表里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.remove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min_val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删除掉这个值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li_new</a:t>
            </a:r>
            <a:endParaRPr lang="en-US" altLang="zh-CN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8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</a:pP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select_sort_simple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pPr>
              <a:lnSpc>
                <a:spcPts val="1425"/>
              </a:lnSpc>
            </a:pPr>
            <a:b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3B74F-DC8C-E8C4-930B-10A042034F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27C26C-76FB-32E3-AB4A-9E9E9065E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选择排序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20A964-7D76-F80F-53AC-238A714E5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80" y="1672624"/>
            <a:ext cx="11881459" cy="5626810"/>
          </a:xfrm>
        </p:spPr>
        <p:txBody>
          <a:bodyPr/>
          <a:lstStyle/>
          <a:p>
            <a:pPr>
              <a:lnSpc>
                <a:spcPts val="1425"/>
              </a:lnSpc>
            </a:pP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select_sort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 </a:t>
            </a:r>
          </a:p>
          <a:p>
            <a:pPr>
              <a:lnSpc>
                <a:spcPts val="1425"/>
              </a:lnSpc>
            </a:pP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最后一个实际上不用排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min_loc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假设一个最小值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在后面的里面开始寻找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min_loc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如果某个值更小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min_loc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这个下标就变了。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],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min_loc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min_loc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],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当前数值和最小值换位置</a:t>
            </a:r>
            <a:endParaRPr lang="zh-CN" altLang="en-US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br>
              <a:rPr lang="zh-CN" altLang="en-US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8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</a:pP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select_sort_simple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pPr>
              <a:lnSpc>
                <a:spcPts val="1425"/>
              </a:lnSpc>
            </a:pPr>
            <a:br>
              <a:rPr lang="en-US" altLang="zh-CN" sz="24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US" altLang="zh-CN" sz="40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120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4C290E-D48A-67A2-F3B1-88BF56C9A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88FA60-0B07-F19B-52DC-1BF5D9C4F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插入排序</a:t>
            </a:r>
          </a:p>
        </p:txBody>
      </p:sp>
      <p:pic>
        <p:nvPicPr>
          <p:cNvPr id="5" name="图片 4" descr="形状, 矩形&#10;&#10;描述已自动生成">
            <a:extLst>
              <a:ext uri="{FF2B5EF4-FFF2-40B4-BE49-F238E27FC236}">
                <a16:creationId xmlns:a16="http://schemas.microsoft.com/office/drawing/2014/main" id="{3E08396C-E11F-1A61-3465-A6E808523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1" y="1595531"/>
            <a:ext cx="6020109" cy="2705239"/>
          </a:xfrm>
          <a:prstGeom prst="rect">
            <a:avLst/>
          </a:prstGeom>
        </p:spPr>
      </p:pic>
      <p:pic>
        <p:nvPicPr>
          <p:cNvPr id="7" name="图片 6" descr="图示&#10;&#10;低可信度描述已自动生成">
            <a:extLst>
              <a:ext uri="{FF2B5EF4-FFF2-40B4-BE49-F238E27FC236}">
                <a16:creationId xmlns:a16="http://schemas.microsoft.com/office/drawing/2014/main" id="{190DF0C8-5001-234B-12C6-BDC0AF9879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0" y="1495632"/>
            <a:ext cx="5087825" cy="2438926"/>
          </a:xfrm>
          <a:prstGeom prst="rect">
            <a:avLst/>
          </a:prstGeom>
        </p:spPr>
      </p:pic>
      <p:pic>
        <p:nvPicPr>
          <p:cNvPr id="9" name="图片 8" descr="图片包含 图示&#10;&#10;描述已自动生成">
            <a:extLst>
              <a:ext uri="{FF2B5EF4-FFF2-40B4-BE49-F238E27FC236}">
                <a16:creationId xmlns:a16="http://schemas.microsoft.com/office/drawing/2014/main" id="{36BA6E89-936C-041D-2990-FEE900E485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88" y="4108290"/>
            <a:ext cx="4749672" cy="2070163"/>
          </a:xfrm>
          <a:prstGeom prst="rect">
            <a:avLst/>
          </a:prstGeom>
        </p:spPr>
      </p:pic>
      <p:pic>
        <p:nvPicPr>
          <p:cNvPr id="11" name="图片 10" descr="手机屏幕的截图&#10;&#10;中度可信度描述已自动生成">
            <a:extLst>
              <a:ext uri="{FF2B5EF4-FFF2-40B4-BE49-F238E27FC236}">
                <a16:creationId xmlns:a16="http://schemas.microsoft.com/office/drawing/2014/main" id="{72D8D160-3485-FABF-781D-D4B7CC3307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997" y="4070662"/>
            <a:ext cx="4749672" cy="233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25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DA0598-D9DB-3F59-3D65-CDA6AC16F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8CD7C4-EEA4-4832-A900-3D90DF7E6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插入排序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227B321-2B5A-C49E-9E60-C6ED81690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80" y="1672624"/>
            <a:ext cx="11881459" cy="5626810"/>
          </a:xfrm>
        </p:spPr>
        <p:txBody>
          <a:bodyPr/>
          <a:lstStyle/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insert_sort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range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)):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表示摸到的牌的下标</a:t>
            </a:r>
            <a:endParaRPr lang="zh-CN" altLang="en-US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手里的牌</a:t>
            </a:r>
            <a:endParaRPr lang="zh-CN" altLang="en-US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zh-CN" altLang="en-US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&gt;=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: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endParaRPr lang="en-US" altLang="zh-CN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tmp</a:t>
            </a:r>
            <a:endParaRPr lang="en-US" altLang="zh-CN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8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insert_sort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>
              <a:lnSpc>
                <a:spcPts val="1425"/>
              </a:lnSpc>
            </a:pP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</a:t>
            </a:r>
            <a: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>
              <a:lnSpc>
                <a:spcPts val="1425"/>
              </a:lnSpc>
            </a:pPr>
            <a:br>
              <a:rPr lang="en-US" altLang="zh-CN" sz="2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US" altLang="zh-CN" sz="2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US" altLang="zh-CN" sz="6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3988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482</Words>
  <Application>Microsoft Office PowerPoint</Application>
  <PresentationFormat>宽屏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sort</vt:lpstr>
      <vt:lpstr>冒泡排序</vt:lpstr>
      <vt:lpstr>选择排序1</vt:lpstr>
      <vt:lpstr>选择排序2</vt:lpstr>
      <vt:lpstr>插入排序</vt:lpstr>
      <vt:lpstr>插入排序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Office</cp:lastModifiedBy>
  <cp:revision>224</cp:revision>
  <dcterms:created xsi:type="dcterms:W3CDTF">2015-05-05T08:02:00Z</dcterms:created>
  <dcterms:modified xsi:type="dcterms:W3CDTF">2024-11-15T04:38:26Z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