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577" r:id="rId3"/>
    <p:sldId id="578" r:id="rId4"/>
    <p:sldId id="579" r:id="rId5"/>
    <p:sldId id="580" r:id="rId6"/>
    <p:sldId id="581" r:id="rId7"/>
    <p:sldId id="582" r:id="rId8"/>
    <p:sldId id="583" r:id="rId9"/>
    <p:sldId id="584" r:id="rId10"/>
    <p:sldId id="585" r:id="rId11"/>
    <p:sldId id="586" r:id="rId12"/>
    <p:sldId id="588" r:id="rId13"/>
    <p:sldId id="589" r:id="rId14"/>
    <p:sldId id="590" r:id="rId15"/>
    <p:sldId id="592" r:id="rId16"/>
    <p:sldId id="594" r:id="rId17"/>
    <p:sldId id="593" r:id="rId18"/>
    <p:sldId id="591" r:id="rId19"/>
    <p:sldId id="595" r:id="rId20"/>
    <p:sldId id="596" r:id="rId21"/>
    <p:sldId id="597" r:id="rId22"/>
    <p:sldId id="598" r:id="rId23"/>
    <p:sldId id="59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410" autoAdjust="0"/>
  </p:normalViewPr>
  <p:slideViewPr>
    <p:cSldViewPr snapToGrid="0">
      <p:cViewPr varScale="1">
        <p:scale>
          <a:sx n="81" d="100"/>
          <a:sy n="81" d="100"/>
        </p:scale>
        <p:origin x="76" y="116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第六章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library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解决报错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IndexError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few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28012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解决报错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few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&gt;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many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729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sys.exit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check for error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sys.exit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few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&gt;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sys.exit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many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print name tags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13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很多个名字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few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dirty="0" err="1">
                <a:solidFill>
                  <a:srgbClr val="D4D4D4"/>
                </a:solidFill>
                <a:latin typeface="Consolas" panose="020B0609020204030204" pitchFamily="49" charset="0"/>
              </a:rPr>
              <a:t>s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11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slice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few arguments"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ays.argv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:]: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20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turtle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 turtle as t</a:t>
            </a:r>
          </a:p>
          <a:p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DrawCctCircle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penup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goto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,-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pendown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circle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pensize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speed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120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DrawCctCircle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hideturtle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t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done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1800" b="0" dirty="0">
              <a:solidFill>
                <a:srgbClr val="C586C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111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turtle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# PythonDraw.py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 turtle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turtle.setup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(650,350,200,200)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turtle.penup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(-250)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turtle.pendown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turtle.pensize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(25)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turtle.pencolor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("purple")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turtle.seth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(-40)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 </a:t>
            </a:r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 in range(4):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turtle.circle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(40,80)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turtle.circle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(-40,80)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turtle.circle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(40,80/2)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turtle.circle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(16,180)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(40*2/3)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turtle.done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620904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turtle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 turtle import* 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penup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seth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(200)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pendown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right(90)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(200)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right(90)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right(90)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right(90)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(400)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right(90)</a:t>
            </a:r>
          </a:p>
          <a:p>
            <a:r>
              <a:rPr lang="en-US" altLang="zh-CN" sz="1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fd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(200)</a:t>
            </a:r>
          </a:p>
          <a:p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done()</a:t>
            </a:r>
          </a:p>
          <a:p>
            <a:endParaRPr lang="en-US" altLang="zh-CN" sz="1800" b="0" dirty="0">
              <a:solidFill>
                <a:srgbClr val="C586C0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29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pip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pip install package</a:t>
            </a:r>
          </a:p>
          <a:p>
            <a:endParaRPr lang="en-US" altLang="zh-CN" dirty="0">
              <a:solidFill>
                <a:srgbClr val="C586C0"/>
              </a:solidFill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Pip install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cowsay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56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cowsay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cowsay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cowsay.cow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2304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import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math</a:t>
            </a:r>
            <a:endParaRPr lang="en-US" altLang="zh-CN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math</a:t>
            </a:r>
            <a:r>
              <a:rPr lang="en-US" altLang="zh-CN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pow</a:t>
            </a:r>
            <a:r>
              <a:rPr lang="en-US" altLang="zh-CN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en-US" altLang="zh-CN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endParaRPr lang="en-US" altLang="zh-CN" dirty="0"/>
          </a:p>
          <a:p>
            <a:pPr marL="0"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def square(n):</a:t>
            </a:r>
            <a:endParaRPr lang="zh-CN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	return n*n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cowsay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cowsay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sys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cowsay.trex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</p:txBody>
      </p:sp>
    </p:spTree>
    <p:extLst>
      <p:ext uri="{BB962C8B-B14F-4D97-AF65-F5344CB8AC3E}">
        <p14:creationId xmlns:p14="http://schemas.microsoft.com/office/powerpoint/2010/main" val="2407506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“__main__</a:t>
            </a:r>
            <a:r>
              <a:rPr lang="zh-CN" altLang="en-US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”：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(saying.py)</a:t>
            </a:r>
            <a:endParaRPr lang="en-US" altLang="zh-CN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goodbye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"goodbye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"world"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goodbye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"world"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3294423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"__main__“(saying.py)</a:t>
            </a:r>
            <a:endParaRPr lang="en-US" altLang="zh-CN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sayingslibrary5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这也会运行该文件的全部代码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hello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130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"__main__“(saying.py)</a:t>
            </a:r>
            <a:endParaRPr lang="en-US" altLang="zh-CN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sayingslibrary5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goodbye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这也会运行该文件的全部代码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== 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goodbye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55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random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random </a:t>
            </a: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random.choice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(seq)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coin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random.choice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heads”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“tails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”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])#</a:t>
            </a:r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自己会给出概率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dirty="0">
                <a:solidFill>
                  <a:srgbClr val="D4D4D4"/>
                </a:solidFill>
                <a:latin typeface="Consolas" panose="020B0609020204030204" pitchFamily="49" charset="0"/>
              </a:rPr>
              <a:t>Print(coin)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02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from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 random import choice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random.choice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(seq)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coin = choice([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heads”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“tails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”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])#</a:t>
            </a:r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自己会给出概率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dirty="0">
                <a:solidFill>
                  <a:srgbClr val="D4D4D4"/>
                </a:solidFill>
                <a:latin typeface="Consolas" panose="020B0609020204030204" pitchFamily="49" charset="0"/>
              </a:rPr>
              <a:t>Print(coin)</a:t>
            </a:r>
          </a:p>
          <a:p>
            <a:r>
              <a:rPr lang="zh-CN" altLang="en-US" b="1" dirty="0">
                <a:solidFill>
                  <a:schemeClr val="tx1"/>
                </a:solidFill>
                <a:latin typeface="Consolas" panose="020B0609020204030204" pitchFamily="49" charset="0"/>
              </a:rPr>
              <a:t>哪种好</a:t>
            </a:r>
            <a:r>
              <a:rPr lang="en-US" altLang="zh-CN" b="1" dirty="0">
                <a:solidFill>
                  <a:schemeClr val="tx1"/>
                </a:solidFill>
                <a:latin typeface="Consolas" panose="020B0609020204030204" pitchFamily="49" charset="0"/>
              </a:rPr>
              <a:t>?</a:t>
            </a: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09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random.int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random.int(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a,b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number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.randint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number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263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586C0"/>
                </a:solidFill>
                <a:latin typeface="Consolas" panose="020B0609020204030204" pitchFamily="49" charset="0"/>
              </a:rPr>
              <a:t>写一个小游戏。每次随机产生一个</a:t>
            </a:r>
            <a:r>
              <a:rPr lang="en-US" altLang="zh-CN" dirty="0">
                <a:solidFill>
                  <a:srgbClr val="C586C0"/>
                </a:solidFill>
                <a:latin typeface="Consolas" panose="020B0609020204030204" pitchFamily="49" charset="0"/>
              </a:rPr>
              <a:t>1-10</a:t>
            </a:r>
            <a:r>
              <a:rPr lang="zh-CN" altLang="en-US" dirty="0">
                <a:solidFill>
                  <a:srgbClr val="C586C0"/>
                </a:solidFill>
                <a:latin typeface="Consolas" panose="020B0609020204030204" pitchFamily="49" charset="0"/>
              </a:rPr>
              <a:t>的数，并让用户猜测。根据猜测结果进行反馈。</a:t>
            </a: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572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random.shuffle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random.shuffle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(x)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jack"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"queen"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"king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r>
              <a:rPr lang="en-US" altLang="zh-CN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shuffle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)# </a:t>
            </a:r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这看到的是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list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card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50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statistics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statistics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statistics.mean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]))</a:t>
            </a: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44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sys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my name is"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1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那么</a:t>
            </a:r>
            <a:r>
              <a:rPr lang="en-US" altLang="zh-CN" b="1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sys.argv</a:t>
            </a:r>
            <a:r>
              <a:rPr lang="en-US" altLang="zh-CN" b="1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[0]</a:t>
            </a:r>
            <a:r>
              <a:rPr lang="zh-CN" altLang="en-US" b="1" dirty="0">
                <a:solidFill>
                  <a:schemeClr val="tx1"/>
                </a:solidFill>
                <a:latin typeface="Consolas" panose="020B0609020204030204" pitchFamily="49" charset="0"/>
              </a:rPr>
              <a:t>是什么</a:t>
            </a:r>
            <a:endParaRPr lang="en-US" altLang="zh-CN" b="1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315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921</Words>
  <Application>Microsoft Office PowerPoint</Application>
  <PresentationFormat>宽屏</PresentationFormat>
  <Paragraphs>161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import</vt:lpstr>
      <vt:lpstr>random</vt:lpstr>
      <vt:lpstr>from</vt:lpstr>
      <vt:lpstr>random.int</vt:lpstr>
      <vt:lpstr>练习</vt:lpstr>
      <vt:lpstr>random.shuffle</vt:lpstr>
      <vt:lpstr>statistics</vt:lpstr>
      <vt:lpstr>sys</vt:lpstr>
      <vt:lpstr>解决报错</vt:lpstr>
      <vt:lpstr>解决报错</vt:lpstr>
      <vt:lpstr>sys.exit</vt:lpstr>
      <vt:lpstr>很多个名字</vt:lpstr>
      <vt:lpstr>slice</vt:lpstr>
      <vt:lpstr>turtle</vt:lpstr>
      <vt:lpstr>turtle</vt:lpstr>
      <vt:lpstr>turtle</vt:lpstr>
      <vt:lpstr>pip</vt:lpstr>
      <vt:lpstr>cowsay</vt:lpstr>
      <vt:lpstr>cowsay</vt:lpstr>
      <vt:lpstr>if __name__ == “__main__”：(saying.py)</vt:lpstr>
      <vt:lpstr>if __name__ == "__main__“(saying.py)</vt:lpstr>
      <vt:lpstr>if __name__ == "__main__“(saying.py)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Office</cp:lastModifiedBy>
  <cp:revision>201</cp:revision>
  <dcterms:created xsi:type="dcterms:W3CDTF">2015-05-05T08:02:00Z</dcterms:created>
  <dcterms:modified xsi:type="dcterms:W3CDTF">2024-10-15T16:36:47Z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