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536478-2D09-D5CF-4ACF-651CF316E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8559D8-DA99-BEE9-D97B-088D7D7F0D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1A03C6-E26D-39D7-3C24-5FED4C47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59F411-1C6D-9B42-7ECB-097DF2F6B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A9336F-9382-72E2-B14B-31844790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05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C2C070-7EF5-A6E2-6747-5AAC2C25B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DFFF513-A3B2-0E23-F990-61A14D2A5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C101EE-8354-A5AD-D85E-E2E71E7D9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FBEF8E-253B-0A8D-C37E-B4D79B60C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575F16-CB98-89D9-7084-F3CE04F8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8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2C92C6A-BB43-7863-44AA-20CA66E0BE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439DA00-D689-A3B1-9489-948AA000D8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924796-EAB7-3047-A214-B7EF0D3A9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F57AB3-9F82-793F-A527-7B81B6E1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68A195-BDA3-6709-8BDD-7DC290B0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47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BE1C86-B884-352A-DF5E-D80EA0DAD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A61B65D-41F9-67B0-0323-B44BD82EA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D0B1BD-4ED3-7448-8FAE-38B17E815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2135FA-0726-D2F7-8BF7-D5F693B7C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14BDB6-7021-5F23-0D05-61FB8728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8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27B51D-145F-5410-6ACD-02E05A353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3F833B-4989-9893-AD30-CFCF35D3D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5882F2-8FDB-D028-FB2F-10B54345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085D31-CF82-4427-E909-1E3BD66DA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DCAB84-6EC3-9F75-71B6-D319CB64E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66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6903D0-A405-C73D-DA5B-12CAD86CA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A9CEE0-3A73-B5D5-1C7F-E8E7AE20BD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023C5C-2558-E9CB-87A1-4B0D5C2F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6E3160-34A2-7812-22AC-8CEB68DFF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5CE1B2A-D148-71D1-A7B0-630FDBC0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F6B8224-9208-8833-3E05-B5CD0A47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1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F51ABF-1C88-66DF-9987-A5D8B02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4F13B1-7B5F-644C-E794-CBF690426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441A0BD-253F-244B-C9A5-0A66A8195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B65CC06-977B-CBCA-43BF-EEAA02C98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9A2F88A-2F47-899D-52DD-F8ADA0EFBE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4449BAB-B2B8-C978-34C1-804B090E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46205A3-6D91-B78D-882B-E7AEDD054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C298CF5-C283-83BF-C0C0-C8C92537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392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640EDF-1B2A-FA10-A6D8-752399AC1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B75373-AC73-D1E6-C14B-7D7BED6A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89EA3AB-A5CC-8A48-E2EF-B0D1BAE30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B080741-4224-1C40-97EE-671F9E54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30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DB422F5-C7AD-FB7F-6DBF-19848567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00EA0C5-52C5-4DA6-560E-BEC202F7A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3A716C7-6091-D3B5-B941-B02B4B8C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24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7D2928-C7CE-32E4-EF1C-16C1E405D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F4D8D7-A199-B8EA-9A27-69148D082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5F9D43A-33CB-28B3-5734-EF8AA0C2C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F40214C-175C-BB40-BD02-90524F41C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83354D-CD77-DA4D-466F-6591999F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2327A11-739D-C870-F080-AA334872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38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1E6359-B95C-4768-1A7C-148AC6E86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70017E9-1679-F827-669A-656087791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4147844-8893-AB80-F1F1-B44B9746B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1AF0FC-C0B0-C1F7-C3BF-065331A6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3101F0-50AC-F993-F8AE-1BF7CA801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664F0B5-29C2-22CA-DB09-1277831AF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771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170F01D-A8EB-A284-41B9-B5DD38C15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4535FC-9A5C-013F-3B8C-169A3870B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616298-7A73-2FAD-D0A9-8DF2B96B8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FB6030-E7D4-4BBF-91FF-761264AF87CE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CE909C-BCAF-B665-18EC-63311AB3F2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147604-C16C-436C-D9A8-EBC3CC34D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822B30-A852-4ABC-8CCE-FD7A72B26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24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30C666-BAE9-9229-FEAA-9F85DE6F7B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9CDE0FF-DD5E-B465-F100-9F7183BD8F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09EB3852-789C-5C3D-D84A-D134BBDB07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9" b="9648"/>
          <a:stretch/>
        </p:blipFill>
        <p:spPr>
          <a:xfrm>
            <a:off x="846811" y="455524"/>
            <a:ext cx="10602807" cy="545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066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5BCC56-1F5D-3947-190A-D47AF3575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47719A05-1CF9-B269-750B-08ED025D77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" b="9908"/>
          <a:stretch/>
        </p:blipFill>
        <p:spPr>
          <a:xfrm>
            <a:off x="320644" y="365125"/>
            <a:ext cx="11550711" cy="5940577"/>
          </a:xfrm>
        </p:spPr>
      </p:pic>
    </p:spTree>
    <p:extLst>
      <p:ext uri="{BB962C8B-B14F-4D97-AF65-F5344CB8AC3E}">
        <p14:creationId xmlns:p14="http://schemas.microsoft.com/office/powerpoint/2010/main" val="1314102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7796A3-272E-0936-1055-F27CB0203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DCB11259-FFC9-77E6-8503-32B1332880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9908"/>
          <a:stretch/>
        </p:blipFill>
        <p:spPr>
          <a:xfrm>
            <a:off x="612724" y="365125"/>
            <a:ext cx="11562038" cy="5896686"/>
          </a:xfrm>
        </p:spPr>
      </p:pic>
    </p:spTree>
    <p:extLst>
      <p:ext uri="{BB962C8B-B14F-4D97-AF65-F5344CB8AC3E}">
        <p14:creationId xmlns:p14="http://schemas.microsoft.com/office/powerpoint/2010/main" val="1716931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28B887-3FD7-6F8D-98B2-52393C451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4381B54-7345-7C44-D442-8280743E88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" b="10964"/>
          <a:stretch/>
        </p:blipFill>
        <p:spPr>
          <a:xfrm>
            <a:off x="685875" y="424313"/>
            <a:ext cx="11213027" cy="5713139"/>
          </a:xfrm>
        </p:spPr>
      </p:pic>
    </p:spTree>
    <p:extLst>
      <p:ext uri="{BB962C8B-B14F-4D97-AF65-F5344CB8AC3E}">
        <p14:creationId xmlns:p14="http://schemas.microsoft.com/office/powerpoint/2010/main" val="1242105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104772-CC97-1DDF-B260-E1CF4F3F2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70A7FCD-44E6-CB04-B9ED-8738CC801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" b="9486"/>
          <a:stretch/>
        </p:blipFill>
        <p:spPr>
          <a:xfrm>
            <a:off x="663930" y="424314"/>
            <a:ext cx="11095739" cy="5705824"/>
          </a:xfrm>
        </p:spPr>
      </p:pic>
    </p:spTree>
    <p:extLst>
      <p:ext uri="{BB962C8B-B14F-4D97-AF65-F5344CB8AC3E}">
        <p14:creationId xmlns:p14="http://schemas.microsoft.com/office/powerpoint/2010/main" val="1844615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ACC42-DCFF-EA63-C404-D009F2A6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箱线图&#10;&#10;描述已自动生成">
            <a:extLst>
              <a:ext uri="{FF2B5EF4-FFF2-40B4-BE49-F238E27FC236}">
                <a16:creationId xmlns:a16="http://schemas.microsoft.com/office/drawing/2014/main" id="{32163E4B-F3BD-F85D-C63F-ADCA01A5D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8" b="8854"/>
          <a:stretch/>
        </p:blipFill>
        <p:spPr>
          <a:xfrm>
            <a:off x="498823" y="365125"/>
            <a:ext cx="11194353" cy="5881389"/>
          </a:xfrm>
        </p:spPr>
      </p:pic>
    </p:spTree>
    <p:extLst>
      <p:ext uri="{BB962C8B-B14F-4D97-AF65-F5344CB8AC3E}">
        <p14:creationId xmlns:p14="http://schemas.microsoft.com/office/powerpoint/2010/main" val="1404880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06934F-3FE5-93FD-332A-2AC15AF0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91C1793-3360-0E44-98CA-589512169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" b="9276"/>
          <a:stretch/>
        </p:blipFill>
        <p:spPr>
          <a:xfrm>
            <a:off x="700506" y="226803"/>
            <a:ext cx="11296346" cy="5815552"/>
          </a:xfrm>
        </p:spPr>
      </p:pic>
    </p:spTree>
    <p:extLst>
      <p:ext uri="{BB962C8B-B14F-4D97-AF65-F5344CB8AC3E}">
        <p14:creationId xmlns:p14="http://schemas.microsoft.com/office/powerpoint/2010/main" val="1312113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DD92B6-66D4-3F05-E5F3-BA327EF7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7C125D91-B269-4EC9-FEE6-A743E8E6FC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7" b="10542"/>
          <a:stretch/>
        </p:blipFill>
        <p:spPr>
          <a:xfrm>
            <a:off x="405624" y="365125"/>
            <a:ext cx="11380751" cy="5749716"/>
          </a:xfrm>
        </p:spPr>
      </p:pic>
    </p:spTree>
    <p:extLst>
      <p:ext uri="{BB962C8B-B14F-4D97-AF65-F5344CB8AC3E}">
        <p14:creationId xmlns:p14="http://schemas.microsoft.com/office/powerpoint/2010/main" val="256925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6EFC32-409A-8730-7D81-552828FF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59FF7214-1A33-2492-AD46-E92964254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" b="9486"/>
          <a:stretch/>
        </p:blipFill>
        <p:spPr>
          <a:xfrm>
            <a:off x="759028" y="446259"/>
            <a:ext cx="11136600" cy="5713139"/>
          </a:xfrm>
        </p:spPr>
      </p:pic>
    </p:spTree>
    <p:extLst>
      <p:ext uri="{BB962C8B-B14F-4D97-AF65-F5344CB8AC3E}">
        <p14:creationId xmlns:p14="http://schemas.microsoft.com/office/powerpoint/2010/main" val="104221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4AF64-568B-80D2-BD89-B6135C98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D91DC7C2-F55A-91FB-4319-DA86FA8C5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0" b="8642"/>
          <a:stretch/>
        </p:blipFill>
        <p:spPr>
          <a:xfrm>
            <a:off x="408249" y="248081"/>
            <a:ext cx="11375502" cy="5911317"/>
          </a:xfrm>
        </p:spPr>
      </p:pic>
    </p:spTree>
    <p:extLst>
      <p:ext uri="{BB962C8B-B14F-4D97-AF65-F5344CB8AC3E}">
        <p14:creationId xmlns:p14="http://schemas.microsoft.com/office/powerpoint/2010/main" val="3159720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2C1F99-85D8-AF93-0E1B-DBE888181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72E2FF83-77EB-3E83-2380-722C082F2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10964"/>
          <a:stretch/>
        </p:blipFill>
        <p:spPr>
          <a:xfrm>
            <a:off x="175565" y="513575"/>
            <a:ext cx="11568410" cy="5830849"/>
          </a:xfrm>
        </p:spPr>
      </p:pic>
    </p:spTree>
    <p:extLst>
      <p:ext uri="{BB962C8B-B14F-4D97-AF65-F5344CB8AC3E}">
        <p14:creationId xmlns:p14="http://schemas.microsoft.com/office/powerpoint/2010/main" val="112642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44C481-08F3-E656-2BFE-AB6B0E6A5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BBFD3FB8-DEC1-EBA9-A142-DD9E4BFAAB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4" b="9908"/>
          <a:stretch/>
        </p:blipFill>
        <p:spPr>
          <a:xfrm>
            <a:off x="838200" y="504781"/>
            <a:ext cx="10657355" cy="5500998"/>
          </a:xfrm>
        </p:spPr>
      </p:pic>
    </p:spTree>
    <p:extLst>
      <p:ext uri="{BB962C8B-B14F-4D97-AF65-F5344CB8AC3E}">
        <p14:creationId xmlns:p14="http://schemas.microsoft.com/office/powerpoint/2010/main" val="3001148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88ADA3-C63F-D06D-8D23-F65EB3145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3B699AD-7E3C-D7EE-25C1-11E6AA1091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 b="9486"/>
          <a:stretch/>
        </p:blipFill>
        <p:spPr>
          <a:xfrm>
            <a:off x="459105" y="290811"/>
            <a:ext cx="11322403" cy="5780805"/>
          </a:xfrm>
        </p:spPr>
      </p:pic>
    </p:spTree>
    <p:extLst>
      <p:ext uri="{BB962C8B-B14F-4D97-AF65-F5344CB8AC3E}">
        <p14:creationId xmlns:p14="http://schemas.microsoft.com/office/powerpoint/2010/main" val="1096670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3A7C62-DEB2-CFFF-2D7A-73DAE7E9F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01B1384-DD89-7257-9596-507DEE3694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" b="10964"/>
          <a:stretch/>
        </p:blipFill>
        <p:spPr>
          <a:xfrm>
            <a:off x="293868" y="365125"/>
            <a:ext cx="11604264" cy="5912478"/>
          </a:xfrm>
        </p:spPr>
      </p:pic>
    </p:spTree>
    <p:extLst>
      <p:ext uri="{BB962C8B-B14F-4D97-AF65-F5344CB8AC3E}">
        <p14:creationId xmlns:p14="http://schemas.microsoft.com/office/powerpoint/2010/main" val="785129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852A64-0BBE-D68B-85F2-F24616CD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77032D2-D240-10FF-A168-02B9EC67D5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" b="9908"/>
          <a:stretch/>
        </p:blipFill>
        <p:spPr>
          <a:xfrm>
            <a:off x="524941" y="365125"/>
            <a:ext cx="11435893" cy="5839326"/>
          </a:xfrm>
        </p:spPr>
      </p:pic>
    </p:spTree>
    <p:extLst>
      <p:ext uri="{BB962C8B-B14F-4D97-AF65-F5344CB8AC3E}">
        <p14:creationId xmlns:p14="http://schemas.microsoft.com/office/powerpoint/2010/main" val="3430434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EF3E49-67B9-9468-DF26-FA67C0180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9BE35B02-75FF-84B8-BE47-E9E5D7B3DF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5" y="365124"/>
            <a:ext cx="10687866" cy="6022265"/>
          </a:xfrm>
        </p:spPr>
      </p:pic>
    </p:spTree>
    <p:extLst>
      <p:ext uri="{BB962C8B-B14F-4D97-AF65-F5344CB8AC3E}">
        <p14:creationId xmlns:p14="http://schemas.microsoft.com/office/powerpoint/2010/main" val="283202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0407F5-FDA6-C071-84FF-61A98CA33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498AFAC0-F028-622E-F4A6-DC038D8FE5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10431"/>
          <a:stretch/>
        </p:blipFill>
        <p:spPr>
          <a:xfrm>
            <a:off x="659402" y="323555"/>
            <a:ext cx="11491090" cy="5868239"/>
          </a:xfrm>
        </p:spPr>
      </p:pic>
    </p:spTree>
    <p:extLst>
      <p:ext uri="{BB962C8B-B14F-4D97-AF65-F5344CB8AC3E}">
        <p14:creationId xmlns:p14="http://schemas.microsoft.com/office/powerpoint/2010/main" val="36652231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F7CC5-3DEA-788F-8F51-5C96BDAD7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F7C0C2EC-EFE7-7536-8DF1-1C29B4795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9" b="10180"/>
          <a:stretch/>
        </p:blipFill>
        <p:spPr>
          <a:xfrm>
            <a:off x="528774" y="225788"/>
            <a:ext cx="11546805" cy="5896338"/>
          </a:xfrm>
        </p:spPr>
      </p:pic>
    </p:spTree>
    <p:extLst>
      <p:ext uri="{BB962C8B-B14F-4D97-AF65-F5344CB8AC3E}">
        <p14:creationId xmlns:p14="http://schemas.microsoft.com/office/powerpoint/2010/main" val="1182518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F393AA-B165-E05A-E132-2098A8388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雷达图&#10;&#10;描述已自动生成">
            <a:extLst>
              <a:ext uri="{FF2B5EF4-FFF2-40B4-BE49-F238E27FC236}">
                <a16:creationId xmlns:a16="http://schemas.microsoft.com/office/drawing/2014/main" id="{10FD9CED-9A36-3F91-1E3F-486AB30A1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9426"/>
          <a:stretch/>
        </p:blipFill>
        <p:spPr>
          <a:xfrm>
            <a:off x="424270" y="288721"/>
            <a:ext cx="11309115" cy="5798570"/>
          </a:xfrm>
        </p:spPr>
      </p:pic>
    </p:spTree>
    <p:extLst>
      <p:ext uri="{BB962C8B-B14F-4D97-AF65-F5344CB8AC3E}">
        <p14:creationId xmlns:p14="http://schemas.microsoft.com/office/powerpoint/2010/main" val="26914897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315E8F-7A0E-5BC2-28B0-3E3B5AC0D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47E0B896-5494-0326-972F-C1C23F748B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1" b="12189"/>
          <a:stretch/>
        </p:blipFill>
        <p:spPr>
          <a:xfrm>
            <a:off x="493939" y="365125"/>
            <a:ext cx="11555391" cy="5835378"/>
          </a:xfrm>
        </p:spPr>
      </p:pic>
    </p:spTree>
    <p:extLst>
      <p:ext uri="{BB962C8B-B14F-4D97-AF65-F5344CB8AC3E}">
        <p14:creationId xmlns:p14="http://schemas.microsoft.com/office/powerpoint/2010/main" val="633537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192D1F-3884-5373-FBD1-6A7A17FAD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&#10;&#10;中度可信度描述已自动生成">
            <a:extLst>
              <a:ext uri="{FF2B5EF4-FFF2-40B4-BE49-F238E27FC236}">
                <a16:creationId xmlns:a16="http://schemas.microsoft.com/office/drawing/2014/main" id="{2CB26E04-B4AB-F8F6-A076-4CA7F33F12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09" b="10180"/>
          <a:stretch/>
        </p:blipFill>
        <p:spPr>
          <a:xfrm>
            <a:off x="572317" y="314847"/>
            <a:ext cx="11376468" cy="5711484"/>
          </a:xfrm>
        </p:spPr>
      </p:pic>
    </p:spTree>
    <p:extLst>
      <p:ext uri="{BB962C8B-B14F-4D97-AF65-F5344CB8AC3E}">
        <p14:creationId xmlns:p14="http://schemas.microsoft.com/office/powerpoint/2010/main" val="1782280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8D0CC5-7872-1374-8BF7-A15548774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7D12440-5735-AC09-1B1C-F1B32FAC3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51" b="9929"/>
          <a:stretch/>
        </p:blipFill>
        <p:spPr>
          <a:xfrm>
            <a:off x="720361" y="365124"/>
            <a:ext cx="11572462" cy="5817961"/>
          </a:xfrm>
        </p:spPr>
      </p:pic>
    </p:spTree>
    <p:extLst>
      <p:ext uri="{BB962C8B-B14F-4D97-AF65-F5344CB8AC3E}">
        <p14:creationId xmlns:p14="http://schemas.microsoft.com/office/powerpoint/2010/main" val="312958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5AFF80-5F4B-C3E5-A4F1-9394BDE30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中度可信度描述已自动生成">
            <a:extLst>
              <a:ext uri="{FF2B5EF4-FFF2-40B4-BE49-F238E27FC236}">
                <a16:creationId xmlns:a16="http://schemas.microsoft.com/office/drawing/2014/main" id="{705EEEF1-9DDA-EF0A-BE1A-A70DEF0DCA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7" b="9698"/>
          <a:stretch/>
        </p:blipFill>
        <p:spPr>
          <a:xfrm>
            <a:off x="724173" y="497467"/>
            <a:ext cx="10743653" cy="5479052"/>
          </a:xfrm>
        </p:spPr>
      </p:pic>
    </p:spTree>
    <p:extLst>
      <p:ext uri="{BB962C8B-B14F-4D97-AF65-F5344CB8AC3E}">
        <p14:creationId xmlns:p14="http://schemas.microsoft.com/office/powerpoint/2010/main" val="21520640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9F5A7D-0727-C028-E4A4-8A0089180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8918EBE1-54FC-D919-FD2E-13E9C09B06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9426"/>
          <a:stretch/>
        </p:blipFill>
        <p:spPr>
          <a:xfrm>
            <a:off x="572316" y="365125"/>
            <a:ext cx="11291951" cy="5831227"/>
          </a:xfrm>
        </p:spPr>
      </p:pic>
    </p:spTree>
    <p:extLst>
      <p:ext uri="{BB962C8B-B14F-4D97-AF65-F5344CB8AC3E}">
        <p14:creationId xmlns:p14="http://schemas.microsoft.com/office/powerpoint/2010/main" val="38292700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DA408D-34C9-6495-4BCE-A0EAD5B31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中度可信度描述已自动生成">
            <a:extLst>
              <a:ext uri="{FF2B5EF4-FFF2-40B4-BE49-F238E27FC236}">
                <a16:creationId xmlns:a16="http://schemas.microsoft.com/office/drawing/2014/main" id="{15682EE8-BA39-863E-6712-B737B4D69F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 b="10934"/>
          <a:stretch/>
        </p:blipFill>
        <p:spPr>
          <a:xfrm>
            <a:off x="546191" y="340973"/>
            <a:ext cx="11429252" cy="5746318"/>
          </a:xfrm>
        </p:spPr>
      </p:pic>
    </p:spTree>
    <p:extLst>
      <p:ext uri="{BB962C8B-B14F-4D97-AF65-F5344CB8AC3E}">
        <p14:creationId xmlns:p14="http://schemas.microsoft.com/office/powerpoint/2010/main" val="1856332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213CB0-13A7-AC09-6A76-DDC1AE0CD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233B9E28-6C93-2C89-C065-4E422DAD9F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85" b="10431"/>
          <a:stretch/>
        </p:blipFill>
        <p:spPr>
          <a:xfrm>
            <a:off x="571856" y="365125"/>
            <a:ext cx="11245676" cy="5842114"/>
          </a:xfrm>
        </p:spPr>
      </p:pic>
    </p:spTree>
    <p:extLst>
      <p:ext uri="{BB962C8B-B14F-4D97-AF65-F5344CB8AC3E}">
        <p14:creationId xmlns:p14="http://schemas.microsoft.com/office/powerpoint/2010/main" val="175788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0CC8DF-F311-6CE2-B221-8FB53F8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180C1397-ABAE-90AE-A326-669FE48D33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 b="8642"/>
          <a:stretch/>
        </p:blipFill>
        <p:spPr>
          <a:xfrm>
            <a:off x="583463" y="365124"/>
            <a:ext cx="10330815" cy="5323717"/>
          </a:xfrm>
        </p:spPr>
      </p:pic>
    </p:spTree>
    <p:extLst>
      <p:ext uri="{BB962C8B-B14F-4D97-AF65-F5344CB8AC3E}">
        <p14:creationId xmlns:p14="http://schemas.microsoft.com/office/powerpoint/2010/main" val="420650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153D97-3B3B-9EF5-D9DB-D98E12191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CCDC43E5-D025-6252-F40B-A6F70C8F5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" b="9486"/>
          <a:stretch/>
        </p:blipFill>
        <p:spPr>
          <a:xfrm>
            <a:off x="729768" y="497465"/>
            <a:ext cx="11169954" cy="5771661"/>
          </a:xfrm>
        </p:spPr>
      </p:pic>
    </p:spTree>
    <p:extLst>
      <p:ext uri="{BB962C8B-B14F-4D97-AF65-F5344CB8AC3E}">
        <p14:creationId xmlns:p14="http://schemas.microsoft.com/office/powerpoint/2010/main" val="142191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0B0D99-2640-21FC-CDFA-8833B67D3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46688BC-7209-2532-B1E1-0B0E27F49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" b="8432"/>
          <a:stretch/>
        </p:blipFill>
        <p:spPr>
          <a:xfrm>
            <a:off x="510311" y="497466"/>
            <a:ext cx="11121058" cy="5771660"/>
          </a:xfrm>
        </p:spPr>
      </p:pic>
    </p:spTree>
    <p:extLst>
      <p:ext uri="{BB962C8B-B14F-4D97-AF65-F5344CB8AC3E}">
        <p14:creationId xmlns:p14="http://schemas.microsoft.com/office/powerpoint/2010/main" val="182529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A1FE0B-296F-1DD2-3CE4-ECB92990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低可信度描述已自动生成">
            <a:extLst>
              <a:ext uri="{FF2B5EF4-FFF2-40B4-BE49-F238E27FC236}">
                <a16:creationId xmlns:a16="http://schemas.microsoft.com/office/drawing/2014/main" id="{27F89BBB-D9C2-71EA-C2B3-454F8615C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" b="10542"/>
          <a:stretch/>
        </p:blipFill>
        <p:spPr>
          <a:xfrm>
            <a:off x="406602" y="365125"/>
            <a:ext cx="11617801" cy="5890533"/>
          </a:xfrm>
        </p:spPr>
      </p:pic>
    </p:spTree>
    <p:extLst>
      <p:ext uri="{BB962C8B-B14F-4D97-AF65-F5344CB8AC3E}">
        <p14:creationId xmlns:p14="http://schemas.microsoft.com/office/powerpoint/2010/main" val="173506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D9A620-96D5-6D19-C3DD-F029894FD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74D5F53-E824-1650-0374-320A4AC166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7" b="10119"/>
          <a:stretch/>
        </p:blipFill>
        <p:spPr>
          <a:xfrm>
            <a:off x="312801" y="501091"/>
            <a:ext cx="11804211" cy="5991784"/>
          </a:xfrm>
        </p:spPr>
      </p:pic>
    </p:spTree>
    <p:extLst>
      <p:ext uri="{BB962C8B-B14F-4D97-AF65-F5344CB8AC3E}">
        <p14:creationId xmlns:p14="http://schemas.microsoft.com/office/powerpoint/2010/main" val="271022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9FEB42-C371-D88A-0E85-CA46A5A00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C6379CE-9A3D-2DBC-CA21-5D0FFDF1F4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7" b="11807"/>
          <a:stretch/>
        </p:blipFill>
        <p:spPr>
          <a:xfrm>
            <a:off x="773658" y="475521"/>
            <a:ext cx="10941935" cy="5449791"/>
          </a:xfrm>
        </p:spPr>
      </p:pic>
    </p:spTree>
    <p:extLst>
      <p:ext uri="{BB962C8B-B14F-4D97-AF65-F5344CB8AC3E}">
        <p14:creationId xmlns:p14="http://schemas.microsoft.com/office/powerpoint/2010/main" val="2959977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宽屏</PresentationFormat>
  <Paragraphs>0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2024-03-02T14:58:26Z</dcterms:created>
  <dcterms:modified xsi:type="dcterms:W3CDTF">2024-03-02T15:07:22Z</dcterms:modified>
</cp:coreProperties>
</file>