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9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D0658C-BA7D-4A4B-6397-8C4BAD6743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6B12DC1-8DEB-3834-D05F-9C5138AD6A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53540CB-A637-0E89-3A9E-21A6FC185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60A1A-1F19-4210-A270-1B5EFB427E03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9F14FAA-FECE-FBA1-A32A-74B9C0036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6FBAF60-A8F4-4A56-AC68-D2C6134A0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3BC9-F8B8-4999-B448-7EAC5BAA22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8971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8B3E16-24EC-B90E-E628-D72692FF1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508EBB2-C993-84A2-A47C-45F36BE3F4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A0DC28E-D49C-6C9F-E30E-7CF1DA6E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60A1A-1F19-4210-A270-1B5EFB427E03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107FF17-B7C9-C338-D12D-8A5576BCF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4C97657-B054-7E51-B984-CE5DAA9B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3BC9-F8B8-4999-B448-7EAC5BAA22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34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0C78408-96AE-0D60-47E0-024599976D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8EA630F-682D-8248-4F88-93BFC383CC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7E8B495-17FB-D619-62EB-DB071B38F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60A1A-1F19-4210-A270-1B5EFB427E03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3EB4154-79B7-3F5F-D5E1-8FC4D5CBB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8681DD-AC3A-F3DA-1391-F3F3DC4A4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3BC9-F8B8-4999-B448-7EAC5BAA22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337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3FCBA4-5B93-A1E2-5B48-C52FDDDD7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866D1BA-E809-E684-3132-12116647F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424931-6C6B-9DAB-0550-438C5C439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60A1A-1F19-4210-A270-1B5EFB427E03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35DE081-23AE-C79C-5440-FDF314754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74873FF-F33A-42ED-F16B-EF1B834D0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3BC9-F8B8-4999-B448-7EAC5BAA22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794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C5068A-2072-69A5-792E-F0961E0BE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B8BC0EE-E5EC-1A85-DFD4-B9861463B0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5EDFDC-6056-639E-E036-C8DEA45F2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60A1A-1F19-4210-A270-1B5EFB427E03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7345D2B-F495-272E-146B-4646F722B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651B98D-075B-B084-51BD-D1564F068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3BC9-F8B8-4999-B448-7EAC5BAA22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96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E472B2-FFE6-6060-9841-257955121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6DB95BA-6AA6-E56D-99B4-56E0046BB0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DE2FF0D-4E45-2BAD-E4A8-BF5801D83A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917C2B7-B7EF-168A-96A1-F3F6C42AF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60A1A-1F19-4210-A270-1B5EFB427E03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5533F12-CFCF-9D0E-2242-C5624BA0E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E13C15A-9BBD-4BBA-B903-875E038CC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3BC9-F8B8-4999-B448-7EAC5BAA22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891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268563-2E17-D71A-FC22-392802D75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FE5BF7-9F4F-DA6E-4740-BB9545A3A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84EA5B3-BB57-9253-F197-2E1454F379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DF34556-74F1-B45D-6E88-6428C30E3E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B40EBCE-3F1E-7C09-6AE5-00A1EF53D7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9B9FB80-EA6A-C5B9-910A-770D222F0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60A1A-1F19-4210-A270-1B5EFB427E03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0DE302A-8016-F4FA-65C6-9CEA8C8F2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274D390-0760-8B51-2FC5-D9E9B81EA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3BC9-F8B8-4999-B448-7EAC5BAA22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838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33351B-4F14-9623-0E7E-9633AE729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BF0444E-2DFF-20C2-B8B1-A50836592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60A1A-1F19-4210-A270-1B5EFB427E03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AF1F6B6-29A1-1C29-AE95-C4764A1FE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AF0D236-EF23-6002-2D95-E8AF04927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3BC9-F8B8-4999-B448-7EAC5BAA22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966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E3021F9-4E6A-59F9-CB1C-4B84C418F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60A1A-1F19-4210-A270-1B5EFB427E03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C626E52-E021-6E58-ADD0-E5D7EB4E7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4EA0499-97FC-6A66-085D-D8AE12FF5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3BC9-F8B8-4999-B448-7EAC5BAA22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270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1EC6BE-EC6F-F8F6-04DE-B01C5996C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5847D8-606F-02E6-721D-C2A5AA23B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EAE8EF4-4093-CCCC-8F58-4555581DE9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5591B31-9A7E-7EB3-E5DA-2D97DB60A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60A1A-1F19-4210-A270-1B5EFB427E03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20074EA-3B66-EE71-C53B-0E81DFE83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BC6E938-D01D-A3E5-2E11-140FD10E7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3BC9-F8B8-4999-B448-7EAC5BAA22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05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F4024D-D92A-A912-9012-F17473517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662B1AE-D1AD-4547-F7A0-319B2B81DD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176D86A-36BF-0E04-D16A-CEDCFE631B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9B50C5C-231E-7AB5-3621-B03D046E5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60A1A-1F19-4210-A270-1B5EFB427E03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16865FC-3E43-40EF-5027-B55E5323C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2EB7AE8-9DAA-E945-E544-BF9EF8B20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3BC9-F8B8-4999-B448-7EAC5BAA22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142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7D2D7A1-1037-D78A-3ACF-45C7934C4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734EE80-B7E5-475D-F637-26BA0B94BD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907899-2D66-CBD5-AFB5-D612486F85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560A1A-1F19-4210-A270-1B5EFB427E03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A072AB-97A0-C065-E869-981048CF7B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CC0E2C9-9D56-DC09-51FF-BFD3BAAEA5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5C3BC9-F8B8-4999-B448-7EAC5BAA22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93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EC7933-6C2E-34E7-C060-CC0F0ED539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CD74055-D727-CD00-6265-19D687DD76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图形用户界面, 应用程序, 网站&#10;&#10;描述已自动生成">
            <a:extLst>
              <a:ext uri="{FF2B5EF4-FFF2-40B4-BE49-F238E27FC236}">
                <a16:creationId xmlns:a16="http://schemas.microsoft.com/office/drawing/2014/main" id="{57E91E77-9743-5F23-6B3C-67A7718F41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4" b="9540"/>
          <a:stretch/>
        </p:blipFill>
        <p:spPr>
          <a:xfrm>
            <a:off x="-98613" y="0"/>
            <a:ext cx="13477661" cy="686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369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B47960-4C7D-0E9E-1A24-7EFC99DD3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中度可信度描述已自动生成">
            <a:extLst>
              <a:ext uri="{FF2B5EF4-FFF2-40B4-BE49-F238E27FC236}">
                <a16:creationId xmlns:a16="http://schemas.microsoft.com/office/drawing/2014/main" id="{E4DC333C-5418-B6FD-8D92-CA4A9BD4E2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" b="9568"/>
          <a:stretch/>
        </p:blipFill>
        <p:spPr>
          <a:xfrm>
            <a:off x="-1" y="69290"/>
            <a:ext cx="12102354" cy="6707114"/>
          </a:xfrm>
        </p:spPr>
      </p:pic>
    </p:spTree>
    <p:extLst>
      <p:ext uri="{BB962C8B-B14F-4D97-AF65-F5344CB8AC3E}">
        <p14:creationId xmlns:p14="http://schemas.microsoft.com/office/powerpoint/2010/main" val="73490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1D1F0A-F94E-3085-B891-AB517E87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&#10;&#10;中度可信度描述已自动生成">
            <a:extLst>
              <a:ext uri="{FF2B5EF4-FFF2-40B4-BE49-F238E27FC236}">
                <a16:creationId xmlns:a16="http://schemas.microsoft.com/office/drawing/2014/main" id="{C91CE3A2-4A69-A2DB-A16A-73D2B67A50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8" b="9853"/>
          <a:stretch/>
        </p:blipFill>
        <p:spPr>
          <a:xfrm>
            <a:off x="0" y="0"/>
            <a:ext cx="13358690" cy="6857999"/>
          </a:xfrm>
        </p:spPr>
      </p:pic>
    </p:spTree>
    <p:extLst>
      <p:ext uri="{BB962C8B-B14F-4D97-AF65-F5344CB8AC3E}">
        <p14:creationId xmlns:p14="http://schemas.microsoft.com/office/powerpoint/2010/main" val="271310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DDACE1-F863-C728-2981-7EEC8CE98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表&#10;&#10;描述已自动生成">
            <a:extLst>
              <a:ext uri="{FF2B5EF4-FFF2-40B4-BE49-F238E27FC236}">
                <a16:creationId xmlns:a16="http://schemas.microsoft.com/office/drawing/2014/main" id="{65B138A0-4C84-08F4-AE56-D39D840CF1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" b="10719"/>
          <a:stretch/>
        </p:blipFill>
        <p:spPr>
          <a:xfrm>
            <a:off x="178781" y="146330"/>
            <a:ext cx="11834437" cy="6565340"/>
          </a:xfrm>
        </p:spPr>
      </p:pic>
    </p:spTree>
    <p:extLst>
      <p:ext uri="{BB962C8B-B14F-4D97-AF65-F5344CB8AC3E}">
        <p14:creationId xmlns:p14="http://schemas.microsoft.com/office/powerpoint/2010/main" val="3309803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4D55F0-AB34-DC49-7F07-69119BD62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&#10;&#10;描述已自动生成">
            <a:extLst>
              <a:ext uri="{FF2B5EF4-FFF2-40B4-BE49-F238E27FC236}">
                <a16:creationId xmlns:a16="http://schemas.microsoft.com/office/drawing/2014/main" id="{FDC78D91-EAF6-DA2E-58F5-D4CB21506E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4" b="10101"/>
          <a:stretch/>
        </p:blipFill>
        <p:spPr>
          <a:xfrm>
            <a:off x="294877" y="274730"/>
            <a:ext cx="11897123" cy="6099175"/>
          </a:xfrm>
        </p:spPr>
      </p:pic>
    </p:spTree>
    <p:extLst>
      <p:ext uri="{BB962C8B-B14F-4D97-AF65-F5344CB8AC3E}">
        <p14:creationId xmlns:p14="http://schemas.microsoft.com/office/powerpoint/2010/main" val="1845436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FAC3E1-8BD2-633E-D623-E80D755C0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片包含 图示&#10;&#10;描述已自动生成">
            <a:extLst>
              <a:ext uri="{FF2B5EF4-FFF2-40B4-BE49-F238E27FC236}">
                <a16:creationId xmlns:a16="http://schemas.microsoft.com/office/drawing/2014/main" id="{58006CF6-FA61-C990-1B78-C5EE09CF09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286" b="9918"/>
          <a:stretch/>
        </p:blipFill>
        <p:spPr>
          <a:xfrm>
            <a:off x="182693" y="365125"/>
            <a:ext cx="11826614" cy="5979693"/>
          </a:xfrm>
        </p:spPr>
      </p:pic>
    </p:spTree>
    <p:extLst>
      <p:ext uri="{BB962C8B-B14F-4D97-AF65-F5344CB8AC3E}">
        <p14:creationId xmlns:p14="http://schemas.microsoft.com/office/powerpoint/2010/main" val="2595350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8A29F3-5A17-3858-2647-D3C2E0C82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C588651C-E0A8-5C59-770E-226F5AA2CA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9" b="9213"/>
          <a:stretch/>
        </p:blipFill>
        <p:spPr>
          <a:xfrm>
            <a:off x="339520" y="424609"/>
            <a:ext cx="11638465" cy="6008781"/>
          </a:xfrm>
        </p:spPr>
      </p:pic>
    </p:spTree>
    <p:extLst>
      <p:ext uri="{BB962C8B-B14F-4D97-AF65-F5344CB8AC3E}">
        <p14:creationId xmlns:p14="http://schemas.microsoft.com/office/powerpoint/2010/main" val="256555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75D8A3-FC11-D11C-F9A8-795A786EB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4FD0BE82-2FC5-FD29-BE43-3237E90896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" b="11070"/>
          <a:stretch/>
        </p:blipFill>
        <p:spPr>
          <a:xfrm>
            <a:off x="482682" y="454772"/>
            <a:ext cx="11422448" cy="5721910"/>
          </a:xfrm>
        </p:spPr>
      </p:pic>
    </p:spTree>
    <p:extLst>
      <p:ext uri="{BB962C8B-B14F-4D97-AF65-F5344CB8AC3E}">
        <p14:creationId xmlns:p14="http://schemas.microsoft.com/office/powerpoint/2010/main" val="1188864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0F687E-C3D4-F5D1-CA10-4578B983F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9" name="图片 28" descr="图形用户界面, 文本, 应用程序&#10;&#10;描述已自动生成">
            <a:extLst>
              <a:ext uri="{FF2B5EF4-FFF2-40B4-BE49-F238E27FC236}">
                <a16:creationId xmlns:a16="http://schemas.microsoft.com/office/drawing/2014/main" id="{6D3E4BF9-096C-A5BD-22FA-104094A8D1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8" b="9835"/>
          <a:stretch/>
        </p:blipFill>
        <p:spPr>
          <a:xfrm>
            <a:off x="316536" y="582706"/>
            <a:ext cx="11558927" cy="591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05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宽屏</PresentationFormat>
  <Paragraphs>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3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aikywyu</dc:creator>
  <cp:lastModifiedBy>aikywyu</cp:lastModifiedBy>
  <cp:revision>1</cp:revision>
  <dcterms:created xsi:type="dcterms:W3CDTF">2024-02-28T12:08:33Z</dcterms:created>
  <dcterms:modified xsi:type="dcterms:W3CDTF">2024-02-28T12:20:44Z</dcterms:modified>
</cp:coreProperties>
</file>