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6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8F0BEC-837F-94C3-ED8B-CEABDE208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53FEA56-F8FD-DF01-8AA8-50742AE48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A7F7DD-5C78-C871-7280-EE2A46C56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2D549B-2C92-3419-3135-7F515CD88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104E69-C31D-8982-A6CF-0972A2EDE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0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DACF94-7170-558D-A6B9-62221B8A8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8C59C7-19BE-FABA-69FE-6872F6300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183D96-309E-693F-2ED2-CC51D9EB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341873-983C-A9B1-AE92-3A1BF783E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0E1315-926B-F0B0-092B-619A7ABC8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72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122502A-CA47-69AD-28ED-D00AF1912E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D61A94F-5DFB-314D-C178-158DF0D08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DAAB2A-BBF5-7F50-C8B0-7F6C7FA74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632C5A-9C18-29B6-10A7-F0F9845E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D08FB6-B657-0A39-49B4-7D0F817AA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71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519784-7047-DFEC-52F3-A1E4D95A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BB30A5-46E4-C379-97C6-BB863D190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95AC25-07F1-4107-EA8D-D52B24EF9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5E043F-8134-299F-23F6-9E4018E87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FC9B7F-5006-E951-E1D7-E73789881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32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C4FC67-D381-12AF-C85B-D9D967945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8FE11C0-69ED-29A7-A048-82AC017A9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34D987-A37D-204A-6084-83A9AD3B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D67EF0-8479-250F-23E7-ABA95DD9A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047579-28BE-DD3F-CA23-AED0B080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81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10AB85-6751-E127-E3AE-FFB3E782E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D16A44-3AE7-DABD-EF41-EFE71B2626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837D4C5-087B-A1C5-EFE7-0FD39867AF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2FF2BC-44AC-D585-E683-9109CCA86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AE8243-1E54-F5B4-6C08-69AC4B243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36F0A76-5620-4E15-2DDD-28AA1772B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9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B9B7F0-8CB9-DD1C-F557-A61C06FDF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1740A5-9A93-5C72-9E10-991A0679D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4CA202A-9FF6-96A5-BBA3-21A90BB8D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D4EFD2E-FA8B-B182-3CC2-443EE66423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61FCF76-EECF-E147-DC61-00676C77D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13D900B-3F99-9C4C-8DC2-985A6058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A98F9B3-FFAF-BEAC-CC6B-2F5867B6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BA758D9-6C9F-7217-CB32-72D611BCF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35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E7ECCA-42A9-DA8D-4AEC-5F9F9E622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253C65-CA67-1691-A37E-E18830200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9B108E7-B56F-EFB5-1EE6-18B968D0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836BE20-2B30-2635-0739-2D024BC13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8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9B242FE-537E-9312-6A47-69DA85B1E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0BAAC07-9562-1EE2-680D-3BFFD977F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03AA20-9F88-4817-1BF9-023B08BD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33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E9C27B-2A8B-D38D-95A5-06FD173B6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50CC54E-ED0E-D4F9-1507-666410CDF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8B1FE2D-C36E-578D-09C3-E18C8C8DC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8D0C23-E925-62C2-C654-C5779A25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204EC28-9C7A-69AA-F80E-4D4D538E7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7355BA-4834-F184-6A0B-4849AD39A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B7B082-C37B-880E-2D6B-661AA6F82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AB61CB3-272E-F597-96B7-56A22B0358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E7B3756-DF04-56D4-ABB5-584C18018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EE3DCB0-2F16-210D-182D-9DEC63FF5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D2F5CD2-7DE6-FBB3-BE7C-00273DB9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EE42092-2B37-86AE-22E9-AF893CABD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34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D4CA725-E3A4-7DB3-117B-9ADD65B5C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A6D136-7C38-520F-C161-EBFEB36A0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6F6C31-CB10-AAA8-6DB3-6F18E35A80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A66507-9CE6-421D-958F-943D850EB473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FD4C9C-BA6A-28C6-5A92-4DE5E0B3D0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D843DD-B54A-8750-C921-646FCC788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309E6D-2726-468A-992C-E71CA0C074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72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007DA7-A9D8-8F61-D0B2-BDFAEAD4D3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8232434-9B1D-0D4A-7834-E1BE90012F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&#10;&#10;描述已自动生成">
            <a:extLst>
              <a:ext uri="{FF2B5EF4-FFF2-40B4-BE49-F238E27FC236}">
                <a16:creationId xmlns:a16="http://schemas.microsoft.com/office/drawing/2014/main" id="{2E6D83FD-7686-FCDA-41CC-D2791F2567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" b="11818"/>
          <a:stretch/>
        </p:blipFill>
        <p:spPr>
          <a:xfrm>
            <a:off x="260412" y="517431"/>
            <a:ext cx="11671175" cy="582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91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7E3783-A225-5B7E-967E-705EC0A3D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3B51ACB-CE2A-E7CD-B9C2-6AE3516F3F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" b="11086"/>
          <a:stretch/>
        </p:blipFill>
        <p:spPr>
          <a:xfrm>
            <a:off x="647097" y="365124"/>
            <a:ext cx="11183542" cy="5715165"/>
          </a:xfrm>
        </p:spPr>
      </p:pic>
    </p:spTree>
    <p:extLst>
      <p:ext uri="{BB962C8B-B14F-4D97-AF65-F5344CB8AC3E}">
        <p14:creationId xmlns:p14="http://schemas.microsoft.com/office/powerpoint/2010/main" val="3769168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ECEE99-724F-D929-18E5-828E6CB35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3FEDB946-72FB-21DE-53EF-718276A88D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2" b="12034"/>
          <a:stretch/>
        </p:blipFill>
        <p:spPr>
          <a:xfrm>
            <a:off x="449133" y="590714"/>
            <a:ext cx="11406446" cy="5810086"/>
          </a:xfrm>
        </p:spPr>
      </p:pic>
    </p:spTree>
    <p:extLst>
      <p:ext uri="{BB962C8B-B14F-4D97-AF65-F5344CB8AC3E}">
        <p14:creationId xmlns:p14="http://schemas.microsoft.com/office/powerpoint/2010/main" val="1976909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1C3A2D-2581-3E3D-2392-6898BCFE8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&#10;&#10;描述已自动生成">
            <a:extLst>
              <a:ext uri="{FF2B5EF4-FFF2-40B4-BE49-F238E27FC236}">
                <a16:creationId xmlns:a16="http://schemas.microsoft.com/office/drawing/2014/main" id="{8B1C0E7D-82B4-4B0C-6F7B-4F6EE56C8E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5" b="10593"/>
          <a:stretch/>
        </p:blipFill>
        <p:spPr>
          <a:xfrm>
            <a:off x="688051" y="439885"/>
            <a:ext cx="10815897" cy="5489575"/>
          </a:xfrm>
        </p:spPr>
      </p:pic>
    </p:spTree>
    <p:extLst>
      <p:ext uri="{BB962C8B-B14F-4D97-AF65-F5344CB8AC3E}">
        <p14:creationId xmlns:p14="http://schemas.microsoft.com/office/powerpoint/2010/main" val="2734835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AB7531-2FF2-3C4E-7CBD-1DF1A24EC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63FE5A3B-C9CF-D79B-1F38-7DC4A035FC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09" y="137159"/>
            <a:ext cx="11291289" cy="6355715"/>
          </a:xfrm>
        </p:spPr>
      </p:pic>
    </p:spTree>
    <p:extLst>
      <p:ext uri="{BB962C8B-B14F-4D97-AF65-F5344CB8AC3E}">
        <p14:creationId xmlns:p14="http://schemas.microsoft.com/office/powerpoint/2010/main" val="3142582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D4DA42-9C48-F418-7D74-BFB8CBE7C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9EAC77A2-55B1-6EF0-0DAB-DA943127B9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02" y="158432"/>
            <a:ext cx="11620698" cy="6541135"/>
          </a:xfrm>
        </p:spPr>
      </p:pic>
    </p:spTree>
    <p:extLst>
      <p:ext uri="{BB962C8B-B14F-4D97-AF65-F5344CB8AC3E}">
        <p14:creationId xmlns:p14="http://schemas.microsoft.com/office/powerpoint/2010/main" val="1376901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321ED7-4325-BEAC-7304-13096B5FC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7311287-2057-E9A2-B3D9-B2381BC270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" b="9237"/>
          <a:stretch/>
        </p:blipFill>
        <p:spPr>
          <a:xfrm>
            <a:off x="648888" y="365125"/>
            <a:ext cx="11055432" cy="5660772"/>
          </a:xfrm>
        </p:spPr>
      </p:pic>
    </p:spTree>
    <p:extLst>
      <p:ext uri="{BB962C8B-B14F-4D97-AF65-F5344CB8AC3E}">
        <p14:creationId xmlns:p14="http://schemas.microsoft.com/office/powerpoint/2010/main" val="3783088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F53AEE-B93F-75E2-BEBB-CA21C29D0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861C92A6-6EA6-A263-1F8E-7FDAA356DD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58" b="12694"/>
          <a:stretch/>
        </p:blipFill>
        <p:spPr>
          <a:xfrm>
            <a:off x="539160" y="365125"/>
            <a:ext cx="11831280" cy="5852795"/>
          </a:xfrm>
        </p:spPr>
      </p:pic>
    </p:spTree>
    <p:extLst>
      <p:ext uri="{BB962C8B-B14F-4D97-AF65-F5344CB8AC3E}">
        <p14:creationId xmlns:p14="http://schemas.microsoft.com/office/powerpoint/2010/main" val="1248371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7BC5F7-2807-CAA4-F2F4-256206083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311F2068-6D64-04A8-C401-4B4A7CAE4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" b="11945"/>
          <a:stretch/>
        </p:blipFill>
        <p:spPr>
          <a:xfrm>
            <a:off x="203654" y="365125"/>
            <a:ext cx="11784692" cy="5861939"/>
          </a:xfrm>
        </p:spPr>
      </p:pic>
    </p:spTree>
    <p:extLst>
      <p:ext uri="{BB962C8B-B14F-4D97-AF65-F5344CB8AC3E}">
        <p14:creationId xmlns:p14="http://schemas.microsoft.com/office/powerpoint/2010/main" val="907402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48D8EF-345A-F636-1518-67771F92B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, Word&#10;&#10;描述已自动生成">
            <a:extLst>
              <a:ext uri="{FF2B5EF4-FFF2-40B4-BE49-F238E27FC236}">
                <a16:creationId xmlns:a16="http://schemas.microsoft.com/office/drawing/2014/main" id="{298ABAE5-37E0-B483-43D3-4CF0B726A3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" b="12928"/>
          <a:stretch/>
        </p:blipFill>
        <p:spPr>
          <a:xfrm>
            <a:off x="0" y="555244"/>
            <a:ext cx="12023468" cy="5937631"/>
          </a:xfrm>
        </p:spPr>
      </p:pic>
    </p:spTree>
    <p:extLst>
      <p:ext uri="{BB962C8B-B14F-4D97-AF65-F5344CB8AC3E}">
        <p14:creationId xmlns:p14="http://schemas.microsoft.com/office/powerpoint/2010/main" val="2878001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FD3E78-A3DF-7007-3B99-F862EC38A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54DBF0C-48B6-B9FC-CA99-A3931190B1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" b="13348"/>
          <a:stretch/>
        </p:blipFill>
        <p:spPr>
          <a:xfrm>
            <a:off x="356280" y="444881"/>
            <a:ext cx="11662975" cy="5718175"/>
          </a:xfrm>
        </p:spPr>
      </p:pic>
    </p:spTree>
    <p:extLst>
      <p:ext uri="{BB962C8B-B14F-4D97-AF65-F5344CB8AC3E}">
        <p14:creationId xmlns:p14="http://schemas.microsoft.com/office/powerpoint/2010/main" val="326182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5F44E9-6DA0-84AA-49FA-53F5CF2E7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">
            <a:extLst>
              <a:ext uri="{FF2B5EF4-FFF2-40B4-BE49-F238E27FC236}">
                <a16:creationId xmlns:a16="http://schemas.microsoft.com/office/drawing/2014/main" id="{C11DBE6B-A04A-06AD-81BF-9A0074B7E3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5728"/>
            <a:ext cx="10776121" cy="6065734"/>
          </a:xfrm>
        </p:spPr>
      </p:pic>
    </p:spTree>
    <p:extLst>
      <p:ext uri="{BB962C8B-B14F-4D97-AF65-F5344CB8AC3E}">
        <p14:creationId xmlns:p14="http://schemas.microsoft.com/office/powerpoint/2010/main" val="2886058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435F99-1A91-C958-741E-3F228E52C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图表, 应用程序, 饼图&#10;&#10;描述已自动生成">
            <a:extLst>
              <a:ext uri="{FF2B5EF4-FFF2-40B4-BE49-F238E27FC236}">
                <a16:creationId xmlns:a16="http://schemas.microsoft.com/office/drawing/2014/main" id="{8DC23217-395B-F778-31C2-DB70FB6F32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5" b="10454"/>
          <a:stretch/>
        </p:blipFill>
        <p:spPr>
          <a:xfrm>
            <a:off x="484296" y="473900"/>
            <a:ext cx="11641778" cy="5910199"/>
          </a:xfrm>
        </p:spPr>
      </p:pic>
    </p:spTree>
    <p:extLst>
      <p:ext uri="{BB962C8B-B14F-4D97-AF65-F5344CB8AC3E}">
        <p14:creationId xmlns:p14="http://schemas.microsoft.com/office/powerpoint/2010/main" val="2239805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F6BA5E-9830-C1CF-FB47-463014DF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FD5BDCD0-36BE-4573-9F72-35F2FF3D87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0518"/>
            <a:ext cx="11080319" cy="6236963"/>
          </a:xfrm>
        </p:spPr>
      </p:pic>
    </p:spTree>
    <p:extLst>
      <p:ext uri="{BB962C8B-B14F-4D97-AF65-F5344CB8AC3E}">
        <p14:creationId xmlns:p14="http://schemas.microsoft.com/office/powerpoint/2010/main" val="507760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C7F8F8-E71C-0E8D-A23F-A8A0BC2D3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箱线图&#10;&#10;描述已自动生成">
            <a:extLst>
              <a:ext uri="{FF2B5EF4-FFF2-40B4-BE49-F238E27FC236}">
                <a16:creationId xmlns:a16="http://schemas.microsoft.com/office/drawing/2014/main" id="{9FAF5CEB-3D11-AC65-D255-75A10C19F3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9" b="11305"/>
          <a:stretch/>
        </p:blipFill>
        <p:spPr>
          <a:xfrm>
            <a:off x="838200" y="612013"/>
            <a:ext cx="10636365" cy="5441315"/>
          </a:xfrm>
        </p:spPr>
      </p:pic>
    </p:spTree>
    <p:extLst>
      <p:ext uri="{BB962C8B-B14F-4D97-AF65-F5344CB8AC3E}">
        <p14:creationId xmlns:p14="http://schemas.microsoft.com/office/powerpoint/2010/main" val="3109395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556A8B-BE8B-7B45-1A61-DBBACD2B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中度可信度描述已自动生成">
            <a:extLst>
              <a:ext uri="{FF2B5EF4-FFF2-40B4-BE49-F238E27FC236}">
                <a16:creationId xmlns:a16="http://schemas.microsoft.com/office/drawing/2014/main" id="{4B71E322-D104-CC91-1F0B-5C60E749E9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38" b="8494"/>
          <a:stretch/>
        </p:blipFill>
        <p:spPr>
          <a:xfrm>
            <a:off x="630599" y="601916"/>
            <a:ext cx="11124113" cy="5654167"/>
          </a:xfrm>
        </p:spPr>
      </p:pic>
    </p:spTree>
    <p:extLst>
      <p:ext uri="{BB962C8B-B14F-4D97-AF65-F5344CB8AC3E}">
        <p14:creationId xmlns:p14="http://schemas.microsoft.com/office/powerpoint/2010/main" val="3121469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8CBED2-4A88-DB39-646A-D178BC2EF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2E1E49D2-0E34-E3D0-6354-31BF19EBFC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" t="-10899" r="-1125" b="10899"/>
          <a:stretch/>
        </p:blipFill>
        <p:spPr>
          <a:xfrm>
            <a:off x="560753" y="-137796"/>
            <a:ext cx="11307535" cy="6364860"/>
          </a:xfrm>
        </p:spPr>
      </p:pic>
    </p:spTree>
    <p:extLst>
      <p:ext uri="{BB962C8B-B14F-4D97-AF65-F5344CB8AC3E}">
        <p14:creationId xmlns:p14="http://schemas.microsoft.com/office/powerpoint/2010/main" val="3996380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F5EE88-A1DC-1476-BA16-F0AB53BB2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3543C8E-82E3-B903-3A4A-D471676251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3" b="11515"/>
          <a:stretch/>
        </p:blipFill>
        <p:spPr>
          <a:xfrm>
            <a:off x="612312" y="758317"/>
            <a:ext cx="11144902" cy="5633339"/>
          </a:xfrm>
        </p:spPr>
      </p:pic>
    </p:spTree>
    <p:extLst>
      <p:ext uri="{BB962C8B-B14F-4D97-AF65-F5344CB8AC3E}">
        <p14:creationId xmlns:p14="http://schemas.microsoft.com/office/powerpoint/2010/main" val="3922451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8DCA17-5198-FA6E-5F08-42F1FC1A7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EA1FF662-43D4-D8F8-6E34-FFF0504C83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" b="12298"/>
          <a:stretch/>
        </p:blipFill>
        <p:spPr>
          <a:xfrm>
            <a:off x="670559" y="511429"/>
            <a:ext cx="11099523" cy="5514467"/>
          </a:xfrm>
        </p:spPr>
      </p:pic>
    </p:spTree>
    <p:extLst>
      <p:ext uri="{BB962C8B-B14F-4D97-AF65-F5344CB8AC3E}">
        <p14:creationId xmlns:p14="http://schemas.microsoft.com/office/powerpoint/2010/main" val="3867711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EE8DE3-114E-67E2-B0D7-CBF51AAE9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C3600533-70F3-F0C2-02CF-089C9FD52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" b="11467"/>
          <a:stretch/>
        </p:blipFill>
        <p:spPr>
          <a:xfrm>
            <a:off x="637131" y="287383"/>
            <a:ext cx="11203324" cy="5704114"/>
          </a:xfrm>
        </p:spPr>
      </p:pic>
    </p:spTree>
    <p:extLst>
      <p:ext uri="{BB962C8B-B14F-4D97-AF65-F5344CB8AC3E}">
        <p14:creationId xmlns:p14="http://schemas.microsoft.com/office/powerpoint/2010/main" val="387141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45E7C9-4855-D597-AFE9-DD4B93493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描述已自动生成">
            <a:extLst>
              <a:ext uri="{FF2B5EF4-FFF2-40B4-BE49-F238E27FC236}">
                <a16:creationId xmlns:a16="http://schemas.microsoft.com/office/drawing/2014/main" id="{605722D6-EFF4-81DD-ECDF-5E89DFAC35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" b="10411"/>
          <a:stretch/>
        </p:blipFill>
        <p:spPr>
          <a:xfrm>
            <a:off x="226294" y="260622"/>
            <a:ext cx="11965706" cy="6053092"/>
          </a:xfrm>
        </p:spPr>
      </p:pic>
    </p:spTree>
    <p:extLst>
      <p:ext uri="{BB962C8B-B14F-4D97-AF65-F5344CB8AC3E}">
        <p14:creationId xmlns:p14="http://schemas.microsoft.com/office/powerpoint/2010/main" val="3762034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6EB88E-45C7-F70D-9EBD-139479B2C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, 工程绘图&#10;&#10;描述已自动生成">
            <a:extLst>
              <a:ext uri="{FF2B5EF4-FFF2-40B4-BE49-F238E27FC236}">
                <a16:creationId xmlns:a16="http://schemas.microsoft.com/office/drawing/2014/main" id="{11AB1BBB-C820-9F8A-673B-347DC8DFB7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" b="10466"/>
          <a:stretch/>
        </p:blipFill>
        <p:spPr>
          <a:xfrm>
            <a:off x="375876" y="479561"/>
            <a:ext cx="11693712" cy="5898878"/>
          </a:xfrm>
        </p:spPr>
      </p:pic>
    </p:spTree>
    <p:extLst>
      <p:ext uri="{BB962C8B-B14F-4D97-AF65-F5344CB8AC3E}">
        <p14:creationId xmlns:p14="http://schemas.microsoft.com/office/powerpoint/2010/main" val="400846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B68CFF-3389-06B6-E8FF-BB36732BE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FEB2FA4-CED8-2C45-439B-54A12E9964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4" b="15070"/>
          <a:stretch/>
        </p:blipFill>
        <p:spPr>
          <a:xfrm>
            <a:off x="402000" y="605835"/>
            <a:ext cx="11653359" cy="5646330"/>
          </a:xfrm>
        </p:spPr>
      </p:pic>
    </p:spTree>
    <p:extLst>
      <p:ext uri="{BB962C8B-B14F-4D97-AF65-F5344CB8AC3E}">
        <p14:creationId xmlns:p14="http://schemas.microsoft.com/office/powerpoint/2010/main" val="749628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A848E8-79CE-53C7-DD6F-D8C8DED2E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D9F30D3-2CB2-B9F5-62FD-B42D7CAD4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49" y="371655"/>
            <a:ext cx="10726589" cy="6037853"/>
          </a:xfrm>
        </p:spPr>
      </p:pic>
    </p:spTree>
    <p:extLst>
      <p:ext uri="{BB962C8B-B14F-4D97-AF65-F5344CB8AC3E}">
        <p14:creationId xmlns:p14="http://schemas.microsoft.com/office/powerpoint/2010/main" val="52541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0DD8E0-96F3-1AB0-D013-A35BF06D9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中度可信度描述已自动生成">
            <a:extLst>
              <a:ext uri="{FF2B5EF4-FFF2-40B4-BE49-F238E27FC236}">
                <a16:creationId xmlns:a16="http://schemas.microsoft.com/office/drawing/2014/main" id="{2EC2BD68-FC11-68D3-0A05-C814DEE1C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56" b="7963"/>
          <a:stretch/>
        </p:blipFill>
        <p:spPr>
          <a:xfrm>
            <a:off x="617126" y="365125"/>
            <a:ext cx="11507222" cy="5922553"/>
          </a:xfrm>
        </p:spPr>
      </p:pic>
    </p:spTree>
    <p:extLst>
      <p:ext uri="{BB962C8B-B14F-4D97-AF65-F5344CB8AC3E}">
        <p14:creationId xmlns:p14="http://schemas.microsoft.com/office/powerpoint/2010/main" val="3797576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8A6297-4EA3-FC7D-7228-3D4BFB995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A3007DB2-5CFE-DF4D-7966-7FA786542B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5" b="9374"/>
          <a:stretch/>
        </p:blipFill>
        <p:spPr>
          <a:xfrm>
            <a:off x="236690" y="640859"/>
            <a:ext cx="11955310" cy="6217141"/>
          </a:xfrm>
        </p:spPr>
      </p:pic>
    </p:spTree>
    <p:extLst>
      <p:ext uri="{BB962C8B-B14F-4D97-AF65-F5344CB8AC3E}">
        <p14:creationId xmlns:p14="http://schemas.microsoft.com/office/powerpoint/2010/main" val="723507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宽屏</PresentationFormat>
  <Paragraphs>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1</cp:revision>
  <dcterms:created xsi:type="dcterms:W3CDTF">2024-03-01T14:17:37Z</dcterms:created>
  <dcterms:modified xsi:type="dcterms:W3CDTF">2024-03-01T14:42:36Z</dcterms:modified>
</cp:coreProperties>
</file>