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3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21962B-9FFC-608A-4D09-D230987729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C54F0D9-4C74-88F2-D908-8EBDE762CF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EA3F908-6526-D520-6E00-540E763DF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62A4-D107-4CD6-ACF7-87498021047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29E857D-F50B-3B68-83FF-6DCF65026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81F704D-15C0-D852-9EB3-6E7DB4BD2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33C5-0D51-435D-B653-CEA9E8DD0E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856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D32CBE-B26A-7C93-04DD-9AE7866FC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E19DEDC-5F84-5B14-6685-ECAC1FCA1F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18E5F7A-A18D-AB5C-2CF7-1E20AEE87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62A4-D107-4CD6-ACF7-87498021047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EBFD016-E35D-A50C-7314-BF0D3054A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BB02CA3-4DFD-DE7A-9CB8-2460905B1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33C5-0D51-435D-B653-CEA9E8DD0E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560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EF35E76-C9EF-BCD8-F3BC-76608519C7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5488EFD-BF6C-4FE9-68F7-06E9E0CC29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A89FC8-4FB8-4D24-681B-13624C47F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62A4-D107-4CD6-ACF7-87498021047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86A530-0395-C8D8-136F-380B445E0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BEA72D8-9DBE-5757-DD4C-A746C3C58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33C5-0D51-435D-B653-CEA9E8DD0E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992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D45DC9-D49F-C168-8336-FE4D1A1B3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1AE7728-68AE-7959-9516-2D9DAA837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461D47E-8929-4BB0-1D15-143BCA778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62A4-D107-4CD6-ACF7-87498021047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E4E7097-0149-768E-74DF-E6BB47B2B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E30E09-626B-15BD-F9EB-C876666E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33C5-0D51-435D-B653-CEA9E8DD0E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348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609D7E-9996-5ACC-A046-0094A6C5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B568410-6AF4-D43D-AB14-A6C4B1472A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DCDF41-805F-5401-3CE1-FF19EAD7D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62A4-D107-4CD6-ACF7-87498021047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7E9E772-750B-76C5-8309-6DF014C11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0ABBF2-B616-36CC-30DA-57EF08E96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33C5-0D51-435D-B653-CEA9E8DD0E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8564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1008C5-46D7-7152-FDB5-48F6B11D4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510876E-86C6-7F71-AEA4-407CB5EAFA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7E63B42-F785-431C-4931-1BBD5C049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7377779-33B0-A871-B7DF-67B25801B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62A4-D107-4CD6-ACF7-87498021047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C20848B-03EC-027F-6038-C8D5DCE9E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AE8EA44-D4A2-7EA6-28D9-526A0F5F5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33C5-0D51-435D-B653-CEA9E8DD0E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887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192BF7-5C02-767F-EDBA-E797FB3D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A4DFAA3-AD97-7752-4069-DB7E17E6DE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CDEC3A2-E0BE-1BBF-93C1-030401EBA9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216D5A1-4F9B-9CBE-E851-195D6882E5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007FCA3-7DD6-366C-21B3-56705C3A1E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2147846-7080-155E-DA6C-34F6AA0CB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62A4-D107-4CD6-ACF7-87498021047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9D7DAFC-3697-1EF1-7CCA-BD4DE3D05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613025A-317B-4735-9056-99F405BE0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33C5-0D51-435D-B653-CEA9E8DD0E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525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B98187-86F0-B47A-0221-13E351799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EB96D91-3193-4520-8848-31E335A35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62A4-D107-4CD6-ACF7-87498021047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0E15562-9032-2DFB-22F6-8F8D498CD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82BE20A-91C8-7E70-D952-6577D3A3A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33C5-0D51-435D-B653-CEA9E8DD0E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282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9EAC4DA-9802-4BA4-488D-E0E3237C2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62A4-D107-4CD6-ACF7-87498021047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ED86E8C-0D7E-4785-628A-5F1BC0373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CE4EA22-52A0-208F-47F3-4BAA35BCC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33C5-0D51-435D-B653-CEA9E8DD0E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5744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5A8A56-D3D6-A218-AB2F-9E5CFE543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CA61BEE-359E-A67E-4274-86C16BE2A1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9A857C4-3350-7B97-293D-23292AE401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B6A619D-E218-A2BD-50FC-FC392A37F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62A4-D107-4CD6-ACF7-87498021047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35854E4-1827-39B3-8C2F-AFABA3898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BE00312-51DC-2D8A-EACD-E39773A86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33C5-0D51-435D-B653-CEA9E8DD0E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652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63B236-9AE4-03C1-7271-6BC5E350D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2ED17C4-95B7-77C4-9A37-DA6319DA7F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AEEE919-9F54-BC62-C53D-C5C78E5F68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7D98B60-0F44-0370-4A39-476FA14AF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62A4-D107-4CD6-ACF7-87498021047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D07769D-58DB-A0EB-5931-DD5BEF86C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4703D2A-DC21-84FA-D331-1101E833F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33C5-0D51-435D-B653-CEA9E8DD0E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792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B97C453-C769-4418-4CE0-85E7A6334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CDE32DD-6694-CC01-83A6-6F93B170E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812CA0D-7E7E-7CF3-6DC5-C2464EBF6A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C862A4-D107-4CD6-ACF7-87498021047F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778FF67-AC88-D02E-5D24-906E3C558E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E025219-3953-130D-4B79-DD733D1A0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D833C5-0D51-435D-B653-CEA9E8DD0E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193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14CB0B-4420-29AC-A092-3A6EA49157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DC0E479-49E2-CCA5-59AF-06FF3A18A8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图形用户界面&#10;&#10;描述已自动生成">
            <a:extLst>
              <a:ext uri="{FF2B5EF4-FFF2-40B4-BE49-F238E27FC236}">
                <a16:creationId xmlns:a16="http://schemas.microsoft.com/office/drawing/2014/main" id="{D6BCC07B-1434-1973-F6B3-43F0D343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22" b="12864"/>
          <a:stretch/>
        </p:blipFill>
        <p:spPr>
          <a:xfrm>
            <a:off x="289560" y="643413"/>
            <a:ext cx="11391776" cy="5571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604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FF0057-06DE-EDF2-4D79-2799BC42F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&#10;&#10;描述已自动生成">
            <a:extLst>
              <a:ext uri="{FF2B5EF4-FFF2-40B4-BE49-F238E27FC236}">
                <a16:creationId xmlns:a16="http://schemas.microsoft.com/office/drawing/2014/main" id="{081290E9-BE0F-1352-2B8D-5EF1A1E786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" b="9942"/>
          <a:stretch/>
        </p:blipFill>
        <p:spPr>
          <a:xfrm>
            <a:off x="561474" y="267744"/>
            <a:ext cx="11120146" cy="5639761"/>
          </a:xfrm>
        </p:spPr>
      </p:pic>
    </p:spTree>
    <p:extLst>
      <p:ext uri="{BB962C8B-B14F-4D97-AF65-F5344CB8AC3E}">
        <p14:creationId xmlns:p14="http://schemas.microsoft.com/office/powerpoint/2010/main" val="1733327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BD9912-E1B0-F7E2-7105-B2667844F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DF93936D-5D26-55F5-EE9C-7D80EF58EA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760" b="10254"/>
          <a:stretch/>
        </p:blipFill>
        <p:spPr>
          <a:xfrm>
            <a:off x="597567" y="365125"/>
            <a:ext cx="10846291" cy="5434096"/>
          </a:xfrm>
        </p:spPr>
      </p:pic>
    </p:spTree>
    <p:extLst>
      <p:ext uri="{BB962C8B-B14F-4D97-AF65-F5344CB8AC3E}">
        <p14:creationId xmlns:p14="http://schemas.microsoft.com/office/powerpoint/2010/main" val="2373815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C8FFB4-8046-27D9-88FC-0D3910F93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9FFFBB33-751B-A21D-CAB4-5A19752EBE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935" b="10878"/>
          <a:stretch/>
        </p:blipFill>
        <p:spPr>
          <a:xfrm>
            <a:off x="585536" y="496345"/>
            <a:ext cx="11016167" cy="5471318"/>
          </a:xfrm>
        </p:spPr>
      </p:pic>
    </p:spTree>
    <p:extLst>
      <p:ext uri="{BB962C8B-B14F-4D97-AF65-F5344CB8AC3E}">
        <p14:creationId xmlns:p14="http://schemas.microsoft.com/office/powerpoint/2010/main" val="276133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55A7D1-EA50-6F28-6ABD-CC850B087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文本&#10;&#10;描述已自动生成">
            <a:extLst>
              <a:ext uri="{FF2B5EF4-FFF2-40B4-BE49-F238E27FC236}">
                <a16:creationId xmlns:a16="http://schemas.microsoft.com/office/drawing/2014/main" id="{80719260-718F-1E18-616F-D9826C34AA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760" b="10878"/>
          <a:stretch/>
        </p:blipFill>
        <p:spPr>
          <a:xfrm>
            <a:off x="609599" y="472282"/>
            <a:ext cx="11480676" cy="5711950"/>
          </a:xfrm>
        </p:spPr>
      </p:pic>
    </p:spTree>
    <p:extLst>
      <p:ext uri="{BB962C8B-B14F-4D97-AF65-F5344CB8AC3E}">
        <p14:creationId xmlns:p14="http://schemas.microsoft.com/office/powerpoint/2010/main" val="3922619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C43E10-60FE-9F77-5EE3-79F48E7CD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4075F3CE-7E19-7F86-B346-5E648BAFB9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" b="9942"/>
          <a:stretch/>
        </p:blipFill>
        <p:spPr>
          <a:xfrm>
            <a:off x="753979" y="255712"/>
            <a:ext cx="11428548" cy="5796172"/>
          </a:xfrm>
        </p:spPr>
      </p:pic>
    </p:spTree>
    <p:extLst>
      <p:ext uri="{BB962C8B-B14F-4D97-AF65-F5344CB8AC3E}">
        <p14:creationId xmlns:p14="http://schemas.microsoft.com/office/powerpoint/2010/main" val="1436093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7063EA-41F7-B917-E370-60EA2673A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71181DB8-C16F-D936-212C-4614F64F42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85" b="9007"/>
          <a:stretch/>
        </p:blipFill>
        <p:spPr>
          <a:xfrm>
            <a:off x="573504" y="243681"/>
            <a:ext cx="11485071" cy="5844297"/>
          </a:xfrm>
        </p:spPr>
      </p:pic>
    </p:spTree>
    <p:extLst>
      <p:ext uri="{BB962C8B-B14F-4D97-AF65-F5344CB8AC3E}">
        <p14:creationId xmlns:p14="http://schemas.microsoft.com/office/powerpoint/2010/main" val="1093953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E8A8B6-C837-5EFF-FC6C-443F7D83D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0D2418E8-8346-CD27-D374-56AE2D7F77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4" b="9942"/>
          <a:stretch/>
        </p:blipFill>
        <p:spPr>
          <a:xfrm>
            <a:off x="681790" y="365125"/>
            <a:ext cx="11161370" cy="5710822"/>
          </a:xfrm>
        </p:spPr>
      </p:pic>
    </p:spTree>
    <p:extLst>
      <p:ext uri="{BB962C8B-B14F-4D97-AF65-F5344CB8AC3E}">
        <p14:creationId xmlns:p14="http://schemas.microsoft.com/office/powerpoint/2010/main" val="1562297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340E4E-8F0D-3801-5D76-16893B8A3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表, 折线图&#10;&#10;描述已自动生成">
            <a:extLst>
              <a:ext uri="{FF2B5EF4-FFF2-40B4-BE49-F238E27FC236}">
                <a16:creationId xmlns:a16="http://schemas.microsoft.com/office/drawing/2014/main" id="{74549E6C-F6E6-B9E2-4D65-36C872010C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935" b="9630"/>
          <a:stretch/>
        </p:blipFill>
        <p:spPr>
          <a:xfrm>
            <a:off x="597569" y="365124"/>
            <a:ext cx="11506890" cy="5795043"/>
          </a:xfrm>
        </p:spPr>
      </p:pic>
    </p:spTree>
    <p:extLst>
      <p:ext uri="{BB962C8B-B14F-4D97-AF65-F5344CB8AC3E}">
        <p14:creationId xmlns:p14="http://schemas.microsoft.com/office/powerpoint/2010/main" val="19692504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24BE78-BDAD-8A1B-EBA4-4946AF593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56412445-8B34-7F16-AC72-CD53EF0472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" b="10878"/>
          <a:stretch/>
        </p:blipFill>
        <p:spPr>
          <a:xfrm>
            <a:off x="238954" y="489368"/>
            <a:ext cx="11714091" cy="5879264"/>
          </a:xfrm>
        </p:spPr>
      </p:pic>
    </p:spTree>
    <p:extLst>
      <p:ext uri="{BB962C8B-B14F-4D97-AF65-F5344CB8AC3E}">
        <p14:creationId xmlns:p14="http://schemas.microsoft.com/office/powerpoint/2010/main" val="33712678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B65FF1-6F4C-73E1-CE0F-0997C63A9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表, 折线图&#10;&#10;描述已自动生成">
            <a:extLst>
              <a:ext uri="{FF2B5EF4-FFF2-40B4-BE49-F238E27FC236}">
                <a16:creationId xmlns:a16="http://schemas.microsoft.com/office/drawing/2014/main" id="{AAB7FDEA-E5AC-CDB6-53B3-FF2D2E1A59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170" b="11190"/>
          <a:stretch/>
        </p:blipFill>
        <p:spPr>
          <a:xfrm>
            <a:off x="176462" y="507415"/>
            <a:ext cx="11559936" cy="5843170"/>
          </a:xfrm>
        </p:spPr>
      </p:pic>
    </p:spTree>
    <p:extLst>
      <p:ext uri="{BB962C8B-B14F-4D97-AF65-F5344CB8AC3E}">
        <p14:creationId xmlns:p14="http://schemas.microsoft.com/office/powerpoint/2010/main" val="694818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4F26136-1D68-127D-C1D2-7CC2F7267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日程表&#10;&#10;中度可信度描述已自动生成">
            <a:extLst>
              <a:ext uri="{FF2B5EF4-FFF2-40B4-BE49-F238E27FC236}">
                <a16:creationId xmlns:a16="http://schemas.microsoft.com/office/drawing/2014/main" id="{C5B2D230-811F-E6B1-DFB0-FD80B4306B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5" b="9630"/>
          <a:stretch/>
        </p:blipFill>
        <p:spPr>
          <a:xfrm>
            <a:off x="549441" y="365125"/>
            <a:ext cx="11457043" cy="5903328"/>
          </a:xfrm>
        </p:spPr>
      </p:pic>
    </p:spTree>
    <p:extLst>
      <p:ext uri="{BB962C8B-B14F-4D97-AF65-F5344CB8AC3E}">
        <p14:creationId xmlns:p14="http://schemas.microsoft.com/office/powerpoint/2010/main" val="28888198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BA4861-387E-5739-EAE3-734519C2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F0F84DA1-A46A-2A6D-9A7F-75E315AE68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819" b="10566"/>
          <a:stretch/>
        </p:blipFill>
        <p:spPr>
          <a:xfrm>
            <a:off x="513348" y="365125"/>
            <a:ext cx="11520064" cy="5843170"/>
          </a:xfrm>
        </p:spPr>
      </p:pic>
    </p:spTree>
    <p:extLst>
      <p:ext uri="{BB962C8B-B14F-4D97-AF65-F5344CB8AC3E}">
        <p14:creationId xmlns:p14="http://schemas.microsoft.com/office/powerpoint/2010/main" val="6174217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B50161-299F-C156-1A1A-E03629EAB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FFBA7242-12D0-FED2-0828-FB57CEEF22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0" b="10878"/>
          <a:stretch/>
        </p:blipFill>
        <p:spPr>
          <a:xfrm>
            <a:off x="315405" y="542946"/>
            <a:ext cx="11561190" cy="5772108"/>
          </a:xfrm>
        </p:spPr>
      </p:pic>
    </p:spTree>
    <p:extLst>
      <p:ext uri="{BB962C8B-B14F-4D97-AF65-F5344CB8AC3E}">
        <p14:creationId xmlns:p14="http://schemas.microsoft.com/office/powerpoint/2010/main" val="1782583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D5398C-2F7E-CDF1-B74B-0E17CD03F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D34B1DC5-9BC0-6E18-3D0E-3C1542F565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71" r="-1286" b="11501"/>
          <a:stretch/>
        </p:blipFill>
        <p:spPr>
          <a:xfrm>
            <a:off x="525378" y="561557"/>
            <a:ext cx="11427027" cy="5734886"/>
          </a:xfrm>
        </p:spPr>
      </p:pic>
    </p:spTree>
    <p:extLst>
      <p:ext uri="{BB962C8B-B14F-4D97-AF65-F5344CB8AC3E}">
        <p14:creationId xmlns:p14="http://schemas.microsoft.com/office/powerpoint/2010/main" val="21874554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DA3B89-C3B9-CE39-66BC-11F223554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&#10;&#10;描述已自动生成">
            <a:extLst>
              <a:ext uri="{FF2B5EF4-FFF2-40B4-BE49-F238E27FC236}">
                <a16:creationId xmlns:a16="http://schemas.microsoft.com/office/drawing/2014/main" id="{2FF1ED12-5ED3-45A2-AD5E-4AA6FF50D5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" b="9630"/>
          <a:stretch/>
        </p:blipFill>
        <p:spPr>
          <a:xfrm>
            <a:off x="597567" y="435225"/>
            <a:ext cx="11323331" cy="5783012"/>
          </a:xfrm>
        </p:spPr>
      </p:pic>
    </p:spTree>
    <p:extLst>
      <p:ext uri="{BB962C8B-B14F-4D97-AF65-F5344CB8AC3E}">
        <p14:creationId xmlns:p14="http://schemas.microsoft.com/office/powerpoint/2010/main" val="39865848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391871-BBBD-C2A5-4E05-315956B03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文本, 表格&#10;&#10;描述已自动生成">
            <a:extLst>
              <a:ext uri="{FF2B5EF4-FFF2-40B4-BE49-F238E27FC236}">
                <a16:creationId xmlns:a16="http://schemas.microsoft.com/office/drawing/2014/main" id="{DF6A9D4A-B88F-012F-C11D-200D0FE7B3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" b="10878"/>
          <a:stretch/>
        </p:blipFill>
        <p:spPr>
          <a:xfrm>
            <a:off x="310870" y="365125"/>
            <a:ext cx="11570259" cy="5807075"/>
          </a:xfrm>
        </p:spPr>
      </p:pic>
    </p:spTree>
    <p:extLst>
      <p:ext uri="{BB962C8B-B14F-4D97-AF65-F5344CB8AC3E}">
        <p14:creationId xmlns:p14="http://schemas.microsoft.com/office/powerpoint/2010/main" val="2601002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A500AF-2170-CC5F-ECC7-3CC0227C4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示&#10;&#10;描述已自动生成">
            <a:extLst>
              <a:ext uri="{FF2B5EF4-FFF2-40B4-BE49-F238E27FC236}">
                <a16:creationId xmlns:a16="http://schemas.microsoft.com/office/drawing/2014/main" id="{473B08AE-D05A-FFD8-6F9E-FF10E9C371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0" b="8695"/>
          <a:stretch/>
        </p:blipFill>
        <p:spPr>
          <a:xfrm>
            <a:off x="513346" y="472281"/>
            <a:ext cx="10837821" cy="5543508"/>
          </a:xfrm>
        </p:spPr>
      </p:pic>
    </p:spTree>
    <p:extLst>
      <p:ext uri="{BB962C8B-B14F-4D97-AF65-F5344CB8AC3E}">
        <p14:creationId xmlns:p14="http://schemas.microsoft.com/office/powerpoint/2010/main" val="1572287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FB8C5C-1CA4-8E59-07FE-600CD4FA9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5CE08E1A-FECD-9450-30C8-DD9A1E1CD3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0" b="9007"/>
          <a:stretch/>
        </p:blipFill>
        <p:spPr>
          <a:xfrm>
            <a:off x="248652" y="513431"/>
            <a:ext cx="11439225" cy="5831138"/>
          </a:xfrm>
        </p:spPr>
      </p:pic>
    </p:spTree>
    <p:extLst>
      <p:ext uri="{BB962C8B-B14F-4D97-AF65-F5344CB8AC3E}">
        <p14:creationId xmlns:p14="http://schemas.microsoft.com/office/powerpoint/2010/main" val="38735031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C9D170-1543-E8F7-2F86-208FA68E0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文本, 表格&#10;&#10;中度可信度描述已自动生成">
            <a:extLst>
              <a:ext uri="{FF2B5EF4-FFF2-40B4-BE49-F238E27FC236}">
                <a16:creationId xmlns:a16="http://schemas.microsoft.com/office/drawing/2014/main" id="{D176FC74-1178-D04A-9D27-76D8A43FF3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760" b="9630"/>
          <a:stretch/>
        </p:blipFill>
        <p:spPr>
          <a:xfrm>
            <a:off x="633662" y="472281"/>
            <a:ext cx="11131392" cy="5615697"/>
          </a:xfrm>
        </p:spPr>
      </p:pic>
    </p:spTree>
    <p:extLst>
      <p:ext uri="{BB962C8B-B14F-4D97-AF65-F5344CB8AC3E}">
        <p14:creationId xmlns:p14="http://schemas.microsoft.com/office/powerpoint/2010/main" val="40675528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8BBD2E-6D21-776E-9751-C490418CB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文本&#10;&#10;描述已自动生成">
            <a:extLst>
              <a:ext uri="{FF2B5EF4-FFF2-40B4-BE49-F238E27FC236}">
                <a16:creationId xmlns:a16="http://schemas.microsoft.com/office/drawing/2014/main" id="{77BB3C89-E169-FC0D-70EB-A09A309028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2514" b="11502"/>
          <a:stretch/>
        </p:blipFill>
        <p:spPr>
          <a:xfrm>
            <a:off x="489284" y="460250"/>
            <a:ext cx="11886789" cy="5772108"/>
          </a:xfrm>
        </p:spPr>
      </p:pic>
    </p:spTree>
    <p:extLst>
      <p:ext uri="{BB962C8B-B14F-4D97-AF65-F5344CB8AC3E}">
        <p14:creationId xmlns:p14="http://schemas.microsoft.com/office/powerpoint/2010/main" val="31324870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937FB4-2726-0A5E-FF88-F058CCEA7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24A53CF6-E771-A3E0-2D38-2099B51E0A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85" b="10254"/>
          <a:stretch/>
        </p:blipFill>
        <p:spPr>
          <a:xfrm>
            <a:off x="368968" y="365125"/>
            <a:ext cx="11666455" cy="5855201"/>
          </a:xfrm>
        </p:spPr>
      </p:pic>
    </p:spTree>
    <p:extLst>
      <p:ext uri="{BB962C8B-B14F-4D97-AF65-F5344CB8AC3E}">
        <p14:creationId xmlns:p14="http://schemas.microsoft.com/office/powerpoint/2010/main" val="1434745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8E4132-A985-1FBB-08B3-6B94ED8F7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&#10;&#10;描述已自动生成">
            <a:extLst>
              <a:ext uri="{FF2B5EF4-FFF2-40B4-BE49-F238E27FC236}">
                <a16:creationId xmlns:a16="http://schemas.microsoft.com/office/drawing/2014/main" id="{0F787CC6-9EE8-3A5B-B6FE-B09C80B4C7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819" b="9007"/>
          <a:stretch/>
        </p:blipFill>
        <p:spPr>
          <a:xfrm>
            <a:off x="705852" y="365125"/>
            <a:ext cx="10879661" cy="5614570"/>
          </a:xfrm>
        </p:spPr>
      </p:pic>
    </p:spTree>
    <p:extLst>
      <p:ext uri="{BB962C8B-B14F-4D97-AF65-F5344CB8AC3E}">
        <p14:creationId xmlns:p14="http://schemas.microsoft.com/office/powerpoint/2010/main" val="21810620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EA6E75-ED80-278A-E545-9CC475BE3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76822824-F8DE-7139-2778-D869E2E809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33" b="8694"/>
          <a:stretch/>
        </p:blipFill>
        <p:spPr>
          <a:xfrm>
            <a:off x="693820" y="365125"/>
            <a:ext cx="11380235" cy="5831138"/>
          </a:xfrm>
        </p:spPr>
      </p:pic>
    </p:spTree>
    <p:extLst>
      <p:ext uri="{BB962C8B-B14F-4D97-AF65-F5344CB8AC3E}">
        <p14:creationId xmlns:p14="http://schemas.microsoft.com/office/powerpoint/2010/main" val="14940102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0B26536-7B67-92A0-7666-BAEE68628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日程表&#10;&#10;描述已自动生成">
            <a:extLst>
              <a:ext uri="{FF2B5EF4-FFF2-40B4-BE49-F238E27FC236}">
                <a16:creationId xmlns:a16="http://schemas.microsoft.com/office/drawing/2014/main" id="{78423DD4-6635-809C-0371-646582FB55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11" b="10254"/>
          <a:stretch/>
        </p:blipFill>
        <p:spPr>
          <a:xfrm>
            <a:off x="633663" y="365125"/>
            <a:ext cx="11173240" cy="5578475"/>
          </a:xfrm>
        </p:spPr>
      </p:pic>
    </p:spTree>
    <p:extLst>
      <p:ext uri="{BB962C8B-B14F-4D97-AF65-F5344CB8AC3E}">
        <p14:creationId xmlns:p14="http://schemas.microsoft.com/office/powerpoint/2010/main" val="35099773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69D3D51-8B49-31FB-800B-DFA4858CF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电子邮件&#10;&#10;描述已自动生成">
            <a:extLst>
              <a:ext uri="{FF2B5EF4-FFF2-40B4-BE49-F238E27FC236}">
                <a16:creationId xmlns:a16="http://schemas.microsoft.com/office/drawing/2014/main" id="{223091A0-E464-F4EC-42F7-114DA30DBD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638" b="10566"/>
          <a:stretch/>
        </p:blipFill>
        <p:spPr>
          <a:xfrm>
            <a:off x="387792" y="485441"/>
            <a:ext cx="11416416" cy="5650664"/>
          </a:xfrm>
        </p:spPr>
      </p:pic>
    </p:spTree>
    <p:extLst>
      <p:ext uri="{BB962C8B-B14F-4D97-AF65-F5344CB8AC3E}">
        <p14:creationId xmlns:p14="http://schemas.microsoft.com/office/powerpoint/2010/main" val="18950405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C805BA-16A4-C1F1-AB6E-5B1629C04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BF7B8EBF-E683-CFEC-64CC-03C45244FF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638" b="11814"/>
          <a:stretch/>
        </p:blipFill>
        <p:spPr>
          <a:xfrm>
            <a:off x="488502" y="573025"/>
            <a:ext cx="11703498" cy="5711950"/>
          </a:xfrm>
        </p:spPr>
      </p:pic>
    </p:spTree>
    <p:extLst>
      <p:ext uri="{BB962C8B-B14F-4D97-AF65-F5344CB8AC3E}">
        <p14:creationId xmlns:p14="http://schemas.microsoft.com/office/powerpoint/2010/main" val="18741817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7024E2-6EEA-DDF9-E875-167747590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示, 工程绘图, 示意图&#10;&#10;描述已自动生成">
            <a:extLst>
              <a:ext uri="{FF2B5EF4-FFF2-40B4-BE49-F238E27FC236}">
                <a16:creationId xmlns:a16="http://schemas.microsoft.com/office/drawing/2014/main" id="{97791DAC-4AE4-B807-F1CF-6D403D45B3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3" b="11190"/>
          <a:stretch/>
        </p:blipFill>
        <p:spPr>
          <a:xfrm>
            <a:off x="391813" y="560993"/>
            <a:ext cx="11408373" cy="5736013"/>
          </a:xfrm>
        </p:spPr>
      </p:pic>
    </p:spTree>
    <p:extLst>
      <p:ext uri="{BB962C8B-B14F-4D97-AF65-F5344CB8AC3E}">
        <p14:creationId xmlns:p14="http://schemas.microsoft.com/office/powerpoint/2010/main" val="18608110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3FBC40-86FC-C370-2DD8-E252D3F88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2B25AC6B-804C-4B60-5916-32CF504F2E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93" b="10878"/>
          <a:stretch/>
        </p:blipFill>
        <p:spPr>
          <a:xfrm>
            <a:off x="405063" y="524898"/>
            <a:ext cx="11552179" cy="5808203"/>
          </a:xfrm>
        </p:spPr>
      </p:pic>
    </p:spTree>
    <p:extLst>
      <p:ext uri="{BB962C8B-B14F-4D97-AF65-F5344CB8AC3E}">
        <p14:creationId xmlns:p14="http://schemas.microsoft.com/office/powerpoint/2010/main" val="13637423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BE1447-F66C-4ABB-926C-7E761D449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电子邮件&#10;&#10;描述已自动生成">
            <a:extLst>
              <a:ext uri="{FF2B5EF4-FFF2-40B4-BE49-F238E27FC236}">
                <a16:creationId xmlns:a16="http://schemas.microsoft.com/office/drawing/2014/main" id="{F55AB11E-72CE-7865-FAE8-8570ED36DC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989" b="9318"/>
          <a:stretch/>
        </p:blipFill>
        <p:spPr>
          <a:xfrm>
            <a:off x="729915" y="472281"/>
            <a:ext cx="11132083" cy="5567571"/>
          </a:xfrm>
        </p:spPr>
      </p:pic>
    </p:spTree>
    <p:extLst>
      <p:ext uri="{BB962C8B-B14F-4D97-AF65-F5344CB8AC3E}">
        <p14:creationId xmlns:p14="http://schemas.microsoft.com/office/powerpoint/2010/main" val="7694353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1D908C-5F78-1FB2-08F7-0BBB2DD9E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文本&#10;&#10;描述已自动生成">
            <a:extLst>
              <a:ext uri="{FF2B5EF4-FFF2-40B4-BE49-F238E27FC236}">
                <a16:creationId xmlns:a16="http://schemas.microsoft.com/office/drawing/2014/main" id="{024F7661-7007-443B-AD23-B7E1F087F8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462" b="9318"/>
          <a:stretch/>
        </p:blipFill>
        <p:spPr>
          <a:xfrm>
            <a:off x="669757" y="365124"/>
            <a:ext cx="11215987" cy="5638633"/>
          </a:xfrm>
        </p:spPr>
      </p:pic>
    </p:spTree>
    <p:extLst>
      <p:ext uri="{BB962C8B-B14F-4D97-AF65-F5344CB8AC3E}">
        <p14:creationId xmlns:p14="http://schemas.microsoft.com/office/powerpoint/2010/main" val="22069679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7231B3-FE8F-16FF-4C8E-3FDAA5B27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E652EDEE-59DC-211B-C870-400A6AC64A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760" b="9007"/>
          <a:stretch/>
        </p:blipFill>
        <p:spPr>
          <a:xfrm>
            <a:off x="633662" y="365124"/>
            <a:ext cx="11408142" cy="5795043"/>
          </a:xfrm>
        </p:spPr>
      </p:pic>
    </p:spTree>
    <p:extLst>
      <p:ext uri="{BB962C8B-B14F-4D97-AF65-F5344CB8AC3E}">
        <p14:creationId xmlns:p14="http://schemas.microsoft.com/office/powerpoint/2010/main" val="41778369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6B6F38-A64E-BE4F-B2A9-1010E8FCF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9932B698-C2CA-48DD-6594-1876F91E49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71" r="-58" b="10877"/>
          <a:stretch/>
        </p:blipFill>
        <p:spPr>
          <a:xfrm>
            <a:off x="838200" y="365125"/>
            <a:ext cx="11046447" cy="5650664"/>
          </a:xfrm>
        </p:spPr>
      </p:pic>
    </p:spTree>
    <p:extLst>
      <p:ext uri="{BB962C8B-B14F-4D97-AF65-F5344CB8AC3E}">
        <p14:creationId xmlns:p14="http://schemas.microsoft.com/office/powerpoint/2010/main" val="3099628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CDE1C3-8ED1-DB51-C962-924DE538C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片包含 日程表&#10;&#10;描述已自动生成">
            <a:extLst>
              <a:ext uri="{FF2B5EF4-FFF2-40B4-BE49-F238E27FC236}">
                <a16:creationId xmlns:a16="http://schemas.microsoft.com/office/drawing/2014/main" id="{3FFC5E8A-90FA-B0E9-B81C-7F48467FB6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170" b="10254"/>
          <a:stretch/>
        </p:blipFill>
        <p:spPr>
          <a:xfrm>
            <a:off x="741947" y="365125"/>
            <a:ext cx="11038986" cy="5638633"/>
          </a:xfrm>
        </p:spPr>
      </p:pic>
    </p:spTree>
    <p:extLst>
      <p:ext uri="{BB962C8B-B14F-4D97-AF65-F5344CB8AC3E}">
        <p14:creationId xmlns:p14="http://schemas.microsoft.com/office/powerpoint/2010/main" val="39615908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0E06CD-2B46-8712-8CEE-720E53603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示&#10;&#10;描述已自动生成">
            <a:extLst>
              <a:ext uri="{FF2B5EF4-FFF2-40B4-BE49-F238E27FC236}">
                <a16:creationId xmlns:a16="http://schemas.microsoft.com/office/drawing/2014/main" id="{8E322DF6-7C6F-A411-650F-84B854F83C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813" b="10566"/>
          <a:stretch/>
        </p:blipFill>
        <p:spPr>
          <a:xfrm>
            <a:off x="729915" y="365124"/>
            <a:ext cx="11290021" cy="5578475"/>
          </a:xfrm>
        </p:spPr>
      </p:pic>
    </p:spTree>
    <p:extLst>
      <p:ext uri="{BB962C8B-B14F-4D97-AF65-F5344CB8AC3E}">
        <p14:creationId xmlns:p14="http://schemas.microsoft.com/office/powerpoint/2010/main" val="34848296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3CA36F-0BFD-CFF2-848C-D7EAEFA97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93915A11-A88A-C58A-6684-2057086C90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85" b="9942"/>
          <a:stretch/>
        </p:blipFill>
        <p:spPr>
          <a:xfrm>
            <a:off x="501315" y="365125"/>
            <a:ext cx="11482712" cy="5783012"/>
          </a:xfrm>
        </p:spPr>
      </p:pic>
    </p:spTree>
    <p:extLst>
      <p:ext uri="{BB962C8B-B14F-4D97-AF65-F5344CB8AC3E}">
        <p14:creationId xmlns:p14="http://schemas.microsoft.com/office/powerpoint/2010/main" val="40835256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E268B9-C645-03CA-C9C8-5FB350BCC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F8959546-346B-1677-0D62-4D00C64D59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93" b="10254"/>
          <a:stretch/>
        </p:blipFill>
        <p:spPr>
          <a:xfrm>
            <a:off x="717884" y="365125"/>
            <a:ext cx="11113200" cy="5626601"/>
          </a:xfrm>
        </p:spPr>
      </p:pic>
    </p:spTree>
    <p:extLst>
      <p:ext uri="{BB962C8B-B14F-4D97-AF65-F5344CB8AC3E}">
        <p14:creationId xmlns:p14="http://schemas.microsoft.com/office/powerpoint/2010/main" val="392701882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753481-E83F-1A02-23E6-3A399954A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08184014-E999-EA53-04B5-01BEA12A8F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0" b="10878"/>
          <a:stretch/>
        </p:blipFill>
        <p:spPr>
          <a:xfrm>
            <a:off x="440280" y="495383"/>
            <a:ext cx="11751720" cy="5867233"/>
          </a:xfrm>
        </p:spPr>
      </p:pic>
    </p:spTree>
    <p:extLst>
      <p:ext uri="{BB962C8B-B14F-4D97-AF65-F5344CB8AC3E}">
        <p14:creationId xmlns:p14="http://schemas.microsoft.com/office/powerpoint/2010/main" val="42513907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A75D9C-78B1-2AF1-FC75-29CF1FF9E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&#10;&#10;描述已自动生成">
            <a:extLst>
              <a:ext uri="{FF2B5EF4-FFF2-40B4-BE49-F238E27FC236}">
                <a16:creationId xmlns:a16="http://schemas.microsoft.com/office/drawing/2014/main" id="{CB6B46ED-190C-E27D-3240-0965D747FB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4" b="9630"/>
          <a:stretch/>
        </p:blipFill>
        <p:spPr>
          <a:xfrm>
            <a:off x="657726" y="365125"/>
            <a:ext cx="11052551" cy="5674728"/>
          </a:xfrm>
        </p:spPr>
      </p:pic>
    </p:spTree>
    <p:extLst>
      <p:ext uri="{BB962C8B-B14F-4D97-AF65-F5344CB8AC3E}">
        <p14:creationId xmlns:p14="http://schemas.microsoft.com/office/powerpoint/2010/main" val="102683226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343529-9672-7F10-CBDF-A5BEB3821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电子邮件&#10;&#10;描述已自动生成">
            <a:extLst>
              <a:ext uri="{FF2B5EF4-FFF2-40B4-BE49-F238E27FC236}">
                <a16:creationId xmlns:a16="http://schemas.microsoft.com/office/drawing/2014/main" id="{B4C9FC24-17FC-8BD9-65DD-EE8BCE0E39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234" b="10254"/>
          <a:stretch/>
        </p:blipFill>
        <p:spPr>
          <a:xfrm>
            <a:off x="838199" y="365125"/>
            <a:ext cx="11100197" cy="5590507"/>
          </a:xfrm>
        </p:spPr>
      </p:pic>
    </p:spTree>
    <p:extLst>
      <p:ext uri="{BB962C8B-B14F-4D97-AF65-F5344CB8AC3E}">
        <p14:creationId xmlns:p14="http://schemas.microsoft.com/office/powerpoint/2010/main" val="31665934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9368C2-DB42-9B09-B34D-2F415CDBC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网站&#10;&#10;描述已自动生成">
            <a:extLst>
              <a:ext uri="{FF2B5EF4-FFF2-40B4-BE49-F238E27FC236}">
                <a16:creationId xmlns:a16="http://schemas.microsoft.com/office/drawing/2014/main" id="{405CC531-4DA3-045A-3795-398374D0E9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989" b="10566"/>
          <a:stretch/>
        </p:blipFill>
        <p:spPr>
          <a:xfrm>
            <a:off x="513346" y="460250"/>
            <a:ext cx="11506899" cy="5675855"/>
          </a:xfrm>
        </p:spPr>
      </p:pic>
    </p:spTree>
    <p:extLst>
      <p:ext uri="{BB962C8B-B14F-4D97-AF65-F5344CB8AC3E}">
        <p14:creationId xmlns:p14="http://schemas.microsoft.com/office/powerpoint/2010/main" val="1125770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8408D8-9C77-ABBE-BC43-B9E2933D1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587C979E-8071-0793-8DEC-9E9C96A1C1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638" b="9942"/>
          <a:stretch/>
        </p:blipFill>
        <p:spPr>
          <a:xfrm>
            <a:off x="188494" y="365125"/>
            <a:ext cx="12087941" cy="6024772"/>
          </a:xfrm>
        </p:spPr>
      </p:pic>
    </p:spTree>
    <p:extLst>
      <p:ext uri="{BB962C8B-B14F-4D97-AF65-F5344CB8AC3E}">
        <p14:creationId xmlns:p14="http://schemas.microsoft.com/office/powerpoint/2010/main" val="3714532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247E1F-3A9D-FBE2-296D-C191723AB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AB5464CC-FC6B-26ED-C6B3-7717133B35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86" b="8695"/>
          <a:stretch/>
        </p:blipFill>
        <p:spPr>
          <a:xfrm>
            <a:off x="537410" y="542946"/>
            <a:ext cx="11383331" cy="5772108"/>
          </a:xfrm>
        </p:spPr>
      </p:pic>
    </p:spTree>
    <p:extLst>
      <p:ext uri="{BB962C8B-B14F-4D97-AF65-F5344CB8AC3E}">
        <p14:creationId xmlns:p14="http://schemas.microsoft.com/office/powerpoint/2010/main" val="2139597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75AA73-B9D8-2582-0657-6AC4BCD68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文本&#10;&#10;描述已自动生成">
            <a:extLst>
              <a:ext uri="{FF2B5EF4-FFF2-40B4-BE49-F238E27FC236}">
                <a16:creationId xmlns:a16="http://schemas.microsoft.com/office/drawing/2014/main" id="{F236D721-6FDF-6E4A-F005-8A891EEA27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935" b="9007"/>
          <a:stretch/>
        </p:blipFill>
        <p:spPr>
          <a:xfrm>
            <a:off x="503001" y="365125"/>
            <a:ext cx="11688999" cy="5927391"/>
          </a:xfrm>
        </p:spPr>
      </p:pic>
    </p:spTree>
    <p:extLst>
      <p:ext uri="{BB962C8B-B14F-4D97-AF65-F5344CB8AC3E}">
        <p14:creationId xmlns:p14="http://schemas.microsoft.com/office/powerpoint/2010/main" val="2881388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CA9B11-D482-DA1D-1041-458745F4D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示&#10;&#10;描述已自动生成">
            <a:extLst>
              <a:ext uri="{FF2B5EF4-FFF2-40B4-BE49-F238E27FC236}">
                <a16:creationId xmlns:a16="http://schemas.microsoft.com/office/drawing/2014/main" id="{4A5BD6F5-1A6C-0C79-A19E-D0A6576FFA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93" b="9318"/>
          <a:stretch/>
        </p:blipFill>
        <p:spPr>
          <a:xfrm>
            <a:off x="597568" y="542946"/>
            <a:ext cx="11282957" cy="5772107"/>
          </a:xfrm>
        </p:spPr>
      </p:pic>
    </p:spTree>
    <p:extLst>
      <p:ext uri="{BB962C8B-B14F-4D97-AF65-F5344CB8AC3E}">
        <p14:creationId xmlns:p14="http://schemas.microsoft.com/office/powerpoint/2010/main" val="1427956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8E0163-EC88-35CE-E03C-3BE1F1031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文本, 表格&#10;&#10;描述已自动生成">
            <a:extLst>
              <a:ext uri="{FF2B5EF4-FFF2-40B4-BE49-F238E27FC236}">
                <a16:creationId xmlns:a16="http://schemas.microsoft.com/office/drawing/2014/main" id="{28A92D7D-AB16-E310-4F78-C55CB6CFAF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3" b="9942"/>
          <a:stretch/>
        </p:blipFill>
        <p:spPr>
          <a:xfrm>
            <a:off x="453190" y="255713"/>
            <a:ext cx="11439120" cy="5832266"/>
          </a:xfrm>
        </p:spPr>
      </p:pic>
    </p:spTree>
    <p:extLst>
      <p:ext uri="{BB962C8B-B14F-4D97-AF65-F5344CB8AC3E}">
        <p14:creationId xmlns:p14="http://schemas.microsoft.com/office/powerpoint/2010/main" val="845849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宽屏</PresentationFormat>
  <Paragraphs>0</Paragraphs>
  <Slides>46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0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玮烨 于</dc:creator>
  <cp:lastModifiedBy>玮烨 于</cp:lastModifiedBy>
  <cp:revision>1</cp:revision>
  <dcterms:created xsi:type="dcterms:W3CDTF">2024-03-02T15:27:45Z</dcterms:created>
  <dcterms:modified xsi:type="dcterms:W3CDTF">2024-03-02T15:35:47Z</dcterms:modified>
</cp:coreProperties>
</file>