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BCC54A-9668-4035-BDC9-4118D49CA1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6E5924A-579D-0B7D-8EFE-195692C579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D2C8FB0-C9FB-BF20-865F-B062F7F65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FC0E1D6-F888-6739-8A8B-DD7233B3E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2B5608-F7B5-94C7-2691-30AF0F757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06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9D6E2A-692B-A1E8-2DEE-3B9C1AC6E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6445720-1720-B386-2153-8F1D52F48A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2FFA256-05BA-B69E-438A-2C77B8B4C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023C0E3-4550-2F0F-1922-F6CCF9030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7DEB487-2280-EE3B-3223-B21C75415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222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1DC0EC0-BD39-01F6-B64A-46E20A0555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3DC9FD1-8A17-6B05-E132-781818B3F0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67487BA-FFAF-94C0-C053-5E7ED4170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88FB301-78E8-E4DF-B523-611251FA8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5F8AE2-C5D8-6439-8160-D85038F46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348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5E67B0-F0FE-E286-C5B2-8280C6A8C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8AC69A8-FDDA-25E8-0AF8-586AFB1F0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298C1FB-DC83-BEA6-150E-26D476696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F00155D-F392-20F6-E2C0-05081BE6A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2BFFB1F-D453-7BDE-BDAF-87CAA2AA0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290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03F7E7-C291-C7D6-701F-B7772331B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9764A14-F09D-4160-6479-2515CDD83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A6FBCC0-8C72-E367-E23E-6CDB13B31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0F9910-4871-0D06-4A65-D1A0FA4C2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33455B-9244-1325-8767-8541F3060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713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B09D33-853F-D91C-1745-2F1580C1B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BF0DD59-1066-E54B-3D32-2C7CF33143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0312D82-1A55-3B9C-3CED-100B9DD552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3409449-37A2-AA70-13B1-78152752F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B0C6713-7C87-7BB1-E0C0-BF88DFDB5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6A1F16A-E1EF-4261-79C8-1801B18F6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26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99289B-E13C-1D18-212E-348B41797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B9D1144-00FA-A624-D887-F92BF8E00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202B122-C590-13A2-91E6-5A1741290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025DCCB-BFB2-37E8-0A97-B76AFF732F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2E737DF-B781-A4D4-E14C-707C049E1D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F2C1774-0D06-FCB6-26CF-89F5AF150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A737E58-929D-1C4F-91E8-7C038199E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233D5D6-CB52-BE08-5917-2F33A6BE7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602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1B1E49-4A05-8955-A211-782428BCC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8072997-7453-768B-47A6-846DBC18E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F434E03-4896-AD93-2AF9-5C1CB8535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F3EA1EB-3A40-29FD-4FAE-F9868730C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388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D90A735-D5A3-681B-03D1-130E90A18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530E463-DA01-E153-05D5-8D72A5D3F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92B9343-4181-F372-F60F-4207DC7C7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4567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7E2495-8845-2719-5DEF-CC071765E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77CA627-15A5-439F-2D72-08B2D4E34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EB6BEAB-0502-D7DB-76E7-5376189D16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F01D22F-3197-32B4-E3BA-6614CA2C3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9B6ABFF-5DA0-FE1B-D6F9-E1F805248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8951076-6BFE-0D00-1AF4-EE3404D8C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17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32DE00-FEDC-96CE-729F-ABAD292D6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EEEDA74-0BDA-2274-07BE-9C0352FD6D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C89F156-630F-DB23-8CDB-EAD0760DA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2D2C8E4-70FD-5F2A-0336-E842446B1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8DB0738-2EE3-517C-9DE9-291806E22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8A2E398-BE20-FBE5-3BD7-C62876432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4177A46-0A58-6AD8-9B38-EFC50B8A6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7D310CD-2821-6FD8-829C-5EF01B61B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3029D9-FC21-D05D-1D5D-BB01046953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289DC2-070C-4C0A-A8B5-B874474F1CD6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B106BC9-A132-34B9-9CE9-A082F5C95D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AFA3153-BCD3-06A7-3AEF-52083364AE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811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664475-EB2E-0185-0156-DCBD4E238E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24E1842-F84C-E66C-2391-E909EB9CA5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图形用户界面, 应用程序, 网站&#10;&#10;描述已自动生成">
            <a:extLst>
              <a:ext uri="{FF2B5EF4-FFF2-40B4-BE49-F238E27FC236}">
                <a16:creationId xmlns:a16="http://schemas.microsoft.com/office/drawing/2014/main" id="{27B7EF50-9C2F-F889-F6DE-8F43E28470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9" b="11685"/>
          <a:stretch/>
        </p:blipFill>
        <p:spPr>
          <a:xfrm>
            <a:off x="708280" y="483780"/>
            <a:ext cx="11196170" cy="566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731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F74385F-E266-81BB-6376-6D9C4B15A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E34E8A7C-6C6D-69E8-0C7A-45DF5394CC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14" b="10322"/>
          <a:stretch/>
        </p:blipFill>
        <p:spPr>
          <a:xfrm>
            <a:off x="838200" y="589356"/>
            <a:ext cx="11056568" cy="5701716"/>
          </a:xfrm>
        </p:spPr>
      </p:pic>
    </p:spTree>
    <p:extLst>
      <p:ext uri="{BB962C8B-B14F-4D97-AF65-F5344CB8AC3E}">
        <p14:creationId xmlns:p14="http://schemas.microsoft.com/office/powerpoint/2010/main" val="3627924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A69F42-6BCE-8842-1783-0CA00D3D5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C5848668-02F0-17D4-CAE1-64F893AC8D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7" b="9650"/>
          <a:stretch/>
        </p:blipFill>
        <p:spPr>
          <a:xfrm>
            <a:off x="679977" y="607403"/>
            <a:ext cx="10952249" cy="5643194"/>
          </a:xfrm>
        </p:spPr>
      </p:pic>
    </p:spTree>
    <p:extLst>
      <p:ext uri="{BB962C8B-B14F-4D97-AF65-F5344CB8AC3E}">
        <p14:creationId xmlns:p14="http://schemas.microsoft.com/office/powerpoint/2010/main" val="1768673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A07916-080E-03DB-B6BF-106E8499A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9168C8AC-CF1D-5566-611B-D7F2C36BDA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0" b="13012"/>
          <a:stretch/>
        </p:blipFill>
        <p:spPr>
          <a:xfrm>
            <a:off x="754237" y="669822"/>
            <a:ext cx="10683526" cy="5328641"/>
          </a:xfrm>
        </p:spPr>
      </p:pic>
    </p:spTree>
    <p:extLst>
      <p:ext uri="{BB962C8B-B14F-4D97-AF65-F5344CB8AC3E}">
        <p14:creationId xmlns:p14="http://schemas.microsoft.com/office/powerpoint/2010/main" val="3232848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676364-5977-3C2A-746D-97BD5C2B5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623DF1C4-A744-3999-74D0-22B982A1E4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068" b="8195"/>
          <a:stretch/>
        </p:blipFill>
        <p:spPr>
          <a:xfrm>
            <a:off x="906749" y="365125"/>
            <a:ext cx="11432690" cy="5845480"/>
          </a:xfrm>
        </p:spPr>
      </p:pic>
    </p:spTree>
    <p:extLst>
      <p:ext uri="{BB962C8B-B14F-4D97-AF65-F5344CB8AC3E}">
        <p14:creationId xmlns:p14="http://schemas.microsoft.com/office/powerpoint/2010/main" val="1000685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E7CFFA-46A4-736B-5D06-CB9C0FCE5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1D4E01B2-A6F6-02F4-0828-BAF2E4A416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" b="9986"/>
          <a:stretch/>
        </p:blipFill>
        <p:spPr>
          <a:xfrm>
            <a:off x="575521" y="267182"/>
            <a:ext cx="11616479" cy="5906542"/>
          </a:xfrm>
        </p:spPr>
      </p:pic>
    </p:spTree>
    <p:extLst>
      <p:ext uri="{BB962C8B-B14F-4D97-AF65-F5344CB8AC3E}">
        <p14:creationId xmlns:p14="http://schemas.microsoft.com/office/powerpoint/2010/main" val="14239760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962EE8-A8B1-5C8C-A561-5BF47FFE6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4EEB2F93-EC6B-7A99-C887-3E6B9AD7A3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77" b="11317"/>
          <a:stretch/>
        </p:blipFill>
        <p:spPr>
          <a:xfrm>
            <a:off x="501060" y="553085"/>
            <a:ext cx="10799133" cy="5573395"/>
          </a:xfrm>
        </p:spPr>
      </p:pic>
    </p:spTree>
    <p:extLst>
      <p:ext uri="{BB962C8B-B14F-4D97-AF65-F5344CB8AC3E}">
        <p14:creationId xmlns:p14="http://schemas.microsoft.com/office/powerpoint/2010/main" val="90781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39D484-E67F-5CA4-9D1F-9B0CE6012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应用程序&#10;&#10;描述已自动生成">
            <a:extLst>
              <a:ext uri="{FF2B5EF4-FFF2-40B4-BE49-F238E27FC236}">
                <a16:creationId xmlns:a16="http://schemas.microsoft.com/office/drawing/2014/main" id="{B304AF9F-F384-338D-C7B2-8C3B87319F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1" b="9372"/>
          <a:stretch/>
        </p:blipFill>
        <p:spPr>
          <a:xfrm>
            <a:off x="838200" y="365125"/>
            <a:ext cx="11483073" cy="5882056"/>
          </a:xfrm>
        </p:spPr>
      </p:pic>
    </p:spTree>
    <p:extLst>
      <p:ext uri="{BB962C8B-B14F-4D97-AF65-F5344CB8AC3E}">
        <p14:creationId xmlns:p14="http://schemas.microsoft.com/office/powerpoint/2010/main" val="21751756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2757F0-BA9A-DBDC-8259-36A65207B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表, 日程表&#10;&#10;描述已自动生成">
            <a:extLst>
              <a:ext uri="{FF2B5EF4-FFF2-40B4-BE49-F238E27FC236}">
                <a16:creationId xmlns:a16="http://schemas.microsoft.com/office/drawing/2014/main" id="{6E8D2757-F079-8E05-3943-34C3763E1C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60" b="10995"/>
          <a:stretch/>
        </p:blipFill>
        <p:spPr>
          <a:xfrm>
            <a:off x="679978" y="545465"/>
            <a:ext cx="11157649" cy="5701716"/>
          </a:xfrm>
        </p:spPr>
      </p:pic>
    </p:spTree>
    <p:extLst>
      <p:ext uri="{BB962C8B-B14F-4D97-AF65-F5344CB8AC3E}">
        <p14:creationId xmlns:p14="http://schemas.microsoft.com/office/powerpoint/2010/main" val="1674533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983DB8-A963-BA6E-7707-F18A7D60C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1E0096AF-5C12-12F6-9904-609847DCA8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4" b="11667"/>
          <a:stretch/>
        </p:blipFill>
        <p:spPr>
          <a:xfrm>
            <a:off x="200112" y="208966"/>
            <a:ext cx="11991888" cy="6023584"/>
          </a:xfrm>
        </p:spPr>
      </p:pic>
    </p:spTree>
    <p:extLst>
      <p:ext uri="{BB962C8B-B14F-4D97-AF65-F5344CB8AC3E}">
        <p14:creationId xmlns:p14="http://schemas.microsoft.com/office/powerpoint/2010/main" val="12095000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493CDE-6BD9-1EAF-8311-DEC522767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网站&#10;&#10;描述已自动生成">
            <a:extLst>
              <a:ext uri="{FF2B5EF4-FFF2-40B4-BE49-F238E27FC236}">
                <a16:creationId xmlns:a16="http://schemas.microsoft.com/office/drawing/2014/main" id="{A1F2B6B3-1775-E3C4-3F8D-8E06375198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" b="9818"/>
          <a:stretch/>
        </p:blipFill>
        <p:spPr>
          <a:xfrm>
            <a:off x="987216" y="560095"/>
            <a:ext cx="10549397" cy="5394478"/>
          </a:xfrm>
        </p:spPr>
      </p:pic>
    </p:spTree>
    <p:extLst>
      <p:ext uri="{BB962C8B-B14F-4D97-AF65-F5344CB8AC3E}">
        <p14:creationId xmlns:p14="http://schemas.microsoft.com/office/powerpoint/2010/main" val="441818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022FE9-2B55-7166-1B26-9F622CA6C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08973C27-68CA-6B12-D7A9-0CA490325B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32" b="11420"/>
          <a:stretch/>
        </p:blipFill>
        <p:spPr>
          <a:xfrm>
            <a:off x="700872" y="523519"/>
            <a:ext cx="10790256" cy="5474946"/>
          </a:xfrm>
        </p:spPr>
      </p:pic>
    </p:spTree>
    <p:extLst>
      <p:ext uri="{BB962C8B-B14F-4D97-AF65-F5344CB8AC3E}">
        <p14:creationId xmlns:p14="http://schemas.microsoft.com/office/powerpoint/2010/main" val="1381686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76A7D5-EF94-D8BC-8D59-D76E509BC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7BB8E89F-B6E6-3D7C-484D-4D415A9B50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1" b="8661"/>
          <a:stretch/>
        </p:blipFill>
        <p:spPr>
          <a:xfrm>
            <a:off x="738499" y="365124"/>
            <a:ext cx="10826832" cy="5604079"/>
          </a:xfrm>
        </p:spPr>
      </p:pic>
    </p:spTree>
    <p:extLst>
      <p:ext uri="{BB962C8B-B14F-4D97-AF65-F5344CB8AC3E}">
        <p14:creationId xmlns:p14="http://schemas.microsoft.com/office/powerpoint/2010/main" val="383530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CDD4C9-E07C-183A-627D-8261D0603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729A2323-2F6B-87D7-71F6-5B62BCEF9B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8" b="10502"/>
          <a:stretch/>
        </p:blipFill>
        <p:spPr>
          <a:xfrm>
            <a:off x="779679" y="365125"/>
            <a:ext cx="10749077" cy="5548097"/>
          </a:xfrm>
        </p:spPr>
      </p:pic>
    </p:spTree>
    <p:extLst>
      <p:ext uri="{BB962C8B-B14F-4D97-AF65-F5344CB8AC3E}">
        <p14:creationId xmlns:p14="http://schemas.microsoft.com/office/powerpoint/2010/main" val="4289963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B55A40-8630-5F19-E722-B2D77524D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D331FC15-7741-2DD7-4D74-4559DFF6D6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2" b="10322"/>
          <a:stretch/>
        </p:blipFill>
        <p:spPr>
          <a:xfrm>
            <a:off x="957955" y="479628"/>
            <a:ext cx="10995217" cy="5628564"/>
          </a:xfrm>
        </p:spPr>
      </p:pic>
    </p:spTree>
    <p:extLst>
      <p:ext uri="{BB962C8B-B14F-4D97-AF65-F5344CB8AC3E}">
        <p14:creationId xmlns:p14="http://schemas.microsoft.com/office/powerpoint/2010/main" val="2989711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937C34-0875-72E5-AE4B-929A23E90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2CF20653-12AA-B0E5-1B53-80AA28DE80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9" b="9482"/>
          <a:stretch/>
        </p:blipFill>
        <p:spPr>
          <a:xfrm>
            <a:off x="165500" y="187020"/>
            <a:ext cx="12026500" cy="6184519"/>
          </a:xfrm>
        </p:spPr>
      </p:pic>
    </p:spTree>
    <p:extLst>
      <p:ext uri="{BB962C8B-B14F-4D97-AF65-F5344CB8AC3E}">
        <p14:creationId xmlns:p14="http://schemas.microsoft.com/office/powerpoint/2010/main" val="201808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B71C47-FC1E-CDA2-1767-D735C40F5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40803D86-5D5B-97E0-6B61-97A9573E99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" b="14021"/>
          <a:stretch/>
        </p:blipFill>
        <p:spPr>
          <a:xfrm>
            <a:off x="299587" y="464998"/>
            <a:ext cx="11439306" cy="5657824"/>
          </a:xfrm>
        </p:spPr>
      </p:pic>
    </p:spTree>
    <p:extLst>
      <p:ext uri="{BB962C8B-B14F-4D97-AF65-F5344CB8AC3E}">
        <p14:creationId xmlns:p14="http://schemas.microsoft.com/office/powerpoint/2010/main" val="3431640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2D0A0F-1F05-7667-041C-880329DEE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2EECF7C5-7F4C-EBAC-4489-67776D2356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" b="9482"/>
          <a:stretch/>
        </p:blipFill>
        <p:spPr>
          <a:xfrm>
            <a:off x="643402" y="526936"/>
            <a:ext cx="11308345" cy="5804128"/>
          </a:xfrm>
        </p:spPr>
      </p:pic>
    </p:spTree>
    <p:extLst>
      <p:ext uri="{BB962C8B-B14F-4D97-AF65-F5344CB8AC3E}">
        <p14:creationId xmlns:p14="http://schemas.microsoft.com/office/powerpoint/2010/main" val="1105802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559C2D-D58E-C9B8-7A61-8AB2DEA4D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C8E360D5-ABB6-AF7D-6606-E998D49703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0" b="11222"/>
          <a:stretch/>
        </p:blipFill>
        <p:spPr>
          <a:xfrm>
            <a:off x="429604" y="493777"/>
            <a:ext cx="11323694" cy="5775350"/>
          </a:xfrm>
        </p:spPr>
      </p:pic>
    </p:spTree>
    <p:extLst>
      <p:ext uri="{BB962C8B-B14F-4D97-AF65-F5344CB8AC3E}">
        <p14:creationId xmlns:p14="http://schemas.microsoft.com/office/powerpoint/2010/main" val="3537266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Office PowerPoint</Application>
  <PresentationFormat>宽屏</PresentationFormat>
  <Paragraphs>0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3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玮烨 于</dc:creator>
  <cp:lastModifiedBy>玮烨 于</cp:lastModifiedBy>
  <cp:revision>4</cp:revision>
  <dcterms:created xsi:type="dcterms:W3CDTF">2024-03-01T14:43:16Z</dcterms:created>
  <dcterms:modified xsi:type="dcterms:W3CDTF">2024-03-02T14:03:23Z</dcterms:modified>
</cp:coreProperties>
</file>