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4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340E75-6E3D-F7E8-F41F-F733234F31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E49090F-16A9-8AAE-C693-A9F93F76F8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9E0871-BD8E-1BDC-D60D-838997F86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49D3B9-CB65-7685-BC5A-B6838EE1C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1548A55-9D0C-F587-02B0-873A7A1B6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010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C3703E-D961-AE00-481A-B056B0DBB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429B616-17B3-D12B-341B-50A601398A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0D14B8F-3F67-E3CF-9C9C-0FA44CBC9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B4D268-4F82-59DD-2900-D3B22707A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7FA1D23-315F-5939-CDE8-62DA0DFD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207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BC37792-82A5-D711-C6C2-A8F7C4D35D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D209A6C-53B8-34A2-7661-E72BC701FE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89E936D-2F06-93FD-A6CB-AA1845C26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D7D1F2-DCA2-6705-FA38-B75D35874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75143C0-B002-87E5-299A-ED9EDF361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443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B747C8-8245-1320-E089-3AACC11B9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2BA025-9B13-995D-5FFC-6D4DD197A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7C1C08-3F21-6419-2A63-A7581C260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00E364-4216-8CDA-2ED2-C116119B4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BE9918-4CB4-150E-8474-B5F82967A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553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282B82-D7E2-1AEE-8ABD-A1FF3045F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4CFBA3B-D892-230D-6F36-A9356957C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B4307D7-0FCF-9B88-1934-F1C031DD1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B6E3AD-0FB5-4FDA-3201-EB13C78DF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6E8D62-D177-3A6E-6966-E01406B24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651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45B664-3C9B-EE09-8EC7-E648B2A91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D339A6-4D01-B258-8EDD-D84D388783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8F62B36-7D5D-0F4A-C01B-9C0FF92F57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BF27A10-92DE-A024-AB8B-E5EE29608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96A9070-43C2-FBB2-C707-2A1188081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72DAB76-3174-EFD2-48DE-2CFAA9AC4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35F4A3-9DFB-488E-9A4F-72F91C09C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33575D6-9179-9611-E3A8-F6A85FB390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F34E128-14D4-9D2C-BECD-3FE627B2D4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61DAF1D-20C2-2F5E-FF86-2718FBEB35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AD16952-9095-86EC-78BE-ABA0CA312E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3A5375C-B4CB-62D5-1B09-AADE7D2FD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61E06A6-59B2-E5C5-B1B7-F6A404735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DA66393-8305-C43E-0864-28D820328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86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794C0E-A26F-7992-FE64-4D672488C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54E2E53-9466-F87B-FF06-5705D905F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B1AAF0A-9B04-F8BE-28D7-C48D05B8A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DDB1599-FF5B-0A5E-FCE7-9A9D55D24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55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0460502-7C00-61E3-CCC8-D840C57A9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DC9BE23-7524-EAF9-36CF-B84276F7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3808C5-B6EA-E9A5-E03E-FD7344FC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0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15C716-9AE2-D71C-1C29-27FFBE374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DDFE1D1-2AD4-EFAB-464D-755144CF2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D648EAF-FD2C-FD9F-797A-C07DEA7DD9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E43246D-DA57-EFD2-037D-A49B27CD4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5E0147C-10B2-7044-FFD9-E20A947A4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C17B0C1-8B84-1A1A-0FBD-A2D114AB7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57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A7161D-65B8-D591-0734-12251B017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A7C813D-8756-A221-3C4C-E5EDE8F881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EE2ECDF-6A1E-9AB1-ECF5-0B98CE71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1E9A12A-D390-E256-B6C4-359D5E9B4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E00A543-B561-1F2F-4E3F-E5820EE27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DD1BEE0-FE7A-DD50-8C6C-73BD27283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514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61827BD-B444-2876-E2C8-6502F21A1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ECDDD37-24FE-A01F-E650-E1EA01DCE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3D880E6-5A1D-3892-AD36-D26DF59766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152EF9-5AEE-477F-9C85-40EC514B8BF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CF15FFA-6608-E288-865F-C8D0E7F0C0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BEB931-79FC-EDD1-3496-AC9004498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4A03D9-3B5D-4F8E-AD29-2CB1EE552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64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811768-6951-6C0C-E059-B0D9092540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EE34040-A0DC-2AFC-0A88-62BF9CA372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图形用户界面, 应用程序, 网站&#10;&#10;描述已自动生成">
            <a:extLst>
              <a:ext uri="{FF2B5EF4-FFF2-40B4-BE49-F238E27FC236}">
                <a16:creationId xmlns:a16="http://schemas.microsoft.com/office/drawing/2014/main" id="{70B7D461-490B-74BC-055E-872B4DBDAB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64" b="12160"/>
          <a:stretch/>
        </p:blipFill>
        <p:spPr>
          <a:xfrm>
            <a:off x="620040" y="356769"/>
            <a:ext cx="11330887" cy="563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03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EA5267-730D-9F1D-92E2-09E9216C5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5F3FE82C-6199-6FF7-094B-EAAB37EB87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65125"/>
            <a:ext cx="10875073" cy="6127750"/>
          </a:xfrm>
        </p:spPr>
      </p:pic>
    </p:spTree>
    <p:extLst>
      <p:ext uri="{BB962C8B-B14F-4D97-AF65-F5344CB8AC3E}">
        <p14:creationId xmlns:p14="http://schemas.microsoft.com/office/powerpoint/2010/main" val="3450808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01E87D-F47F-BF66-EC38-FB4AE19E1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中度可信度描述已自动生成">
            <a:extLst>
              <a:ext uri="{FF2B5EF4-FFF2-40B4-BE49-F238E27FC236}">
                <a16:creationId xmlns:a16="http://schemas.microsoft.com/office/drawing/2014/main" id="{694B72B4-061A-6466-7675-2B30B16374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4" b="9016"/>
          <a:stretch/>
        </p:blipFill>
        <p:spPr>
          <a:xfrm>
            <a:off x="624568" y="508612"/>
            <a:ext cx="11167326" cy="5866061"/>
          </a:xfrm>
        </p:spPr>
      </p:pic>
    </p:spTree>
    <p:extLst>
      <p:ext uri="{BB962C8B-B14F-4D97-AF65-F5344CB8AC3E}">
        <p14:creationId xmlns:p14="http://schemas.microsoft.com/office/powerpoint/2010/main" val="1567169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49CEA9-3CC5-8139-758F-91397912F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">
            <a:extLst>
              <a:ext uri="{FF2B5EF4-FFF2-40B4-BE49-F238E27FC236}">
                <a16:creationId xmlns:a16="http://schemas.microsoft.com/office/drawing/2014/main" id="{8A618449-6B3C-CAF7-951A-0EA8C5DEBE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54" y="247355"/>
            <a:ext cx="11084080" cy="6245519"/>
          </a:xfrm>
        </p:spPr>
      </p:pic>
    </p:spTree>
    <p:extLst>
      <p:ext uri="{BB962C8B-B14F-4D97-AF65-F5344CB8AC3E}">
        <p14:creationId xmlns:p14="http://schemas.microsoft.com/office/powerpoint/2010/main" val="276830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9BF4C1-8BE3-0E77-75C2-A81270F5A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1A80DF39-C36A-0B6B-5C4A-E5CE796CD1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" b="9929"/>
          <a:stretch/>
        </p:blipFill>
        <p:spPr>
          <a:xfrm>
            <a:off x="354602" y="365125"/>
            <a:ext cx="11665332" cy="5931172"/>
          </a:xfrm>
        </p:spPr>
      </p:pic>
    </p:spTree>
    <p:extLst>
      <p:ext uri="{BB962C8B-B14F-4D97-AF65-F5344CB8AC3E}">
        <p14:creationId xmlns:p14="http://schemas.microsoft.com/office/powerpoint/2010/main" val="125018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830138-CDFA-5D50-C572-884EEA096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A955D0F9-FE10-5FA3-125C-63C4B7B56F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31" b="10431"/>
          <a:stretch/>
        </p:blipFill>
        <p:spPr>
          <a:xfrm>
            <a:off x="615860" y="365125"/>
            <a:ext cx="11200155" cy="5711485"/>
          </a:xfrm>
        </p:spPr>
      </p:pic>
    </p:spTree>
    <p:extLst>
      <p:ext uri="{BB962C8B-B14F-4D97-AF65-F5344CB8AC3E}">
        <p14:creationId xmlns:p14="http://schemas.microsoft.com/office/powerpoint/2010/main" val="2124107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53867B-7399-A530-65D1-8D86E633D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示&#10;&#10;描述已自动生成">
            <a:extLst>
              <a:ext uri="{FF2B5EF4-FFF2-40B4-BE49-F238E27FC236}">
                <a16:creationId xmlns:a16="http://schemas.microsoft.com/office/drawing/2014/main" id="{B2CA360A-D24E-FD85-3AE8-6A5A90D23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85" b="9426"/>
          <a:stretch/>
        </p:blipFill>
        <p:spPr>
          <a:xfrm>
            <a:off x="720362" y="526029"/>
            <a:ext cx="11058727" cy="5622222"/>
          </a:xfrm>
        </p:spPr>
      </p:pic>
    </p:spTree>
    <p:extLst>
      <p:ext uri="{BB962C8B-B14F-4D97-AF65-F5344CB8AC3E}">
        <p14:creationId xmlns:p14="http://schemas.microsoft.com/office/powerpoint/2010/main" val="4047813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C17A9D-2DD1-8649-EFC8-722AEDFB8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&#10;&#10;描述已自动生成">
            <a:extLst>
              <a:ext uri="{FF2B5EF4-FFF2-40B4-BE49-F238E27FC236}">
                <a16:creationId xmlns:a16="http://schemas.microsoft.com/office/drawing/2014/main" id="{C6E9539C-1A36-FAB6-0277-0C1D9FD3F8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8" b="10180"/>
          <a:stretch/>
        </p:blipFill>
        <p:spPr>
          <a:xfrm>
            <a:off x="563608" y="438944"/>
            <a:ext cx="11589312" cy="5909605"/>
          </a:xfrm>
        </p:spPr>
      </p:pic>
    </p:spTree>
    <p:extLst>
      <p:ext uri="{BB962C8B-B14F-4D97-AF65-F5344CB8AC3E}">
        <p14:creationId xmlns:p14="http://schemas.microsoft.com/office/powerpoint/2010/main" val="2144669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284719-EC1F-5BCF-7ACB-FD7C8E1B5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&#10;&#10;描述已自动生成">
            <a:extLst>
              <a:ext uri="{FF2B5EF4-FFF2-40B4-BE49-F238E27FC236}">
                <a16:creationId xmlns:a16="http://schemas.microsoft.com/office/drawing/2014/main" id="{2A1B021F-E7A9-AE86-1A40-614A9F82DE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455" b="8302"/>
          <a:stretch/>
        </p:blipFill>
        <p:spPr>
          <a:xfrm>
            <a:off x="67218" y="199663"/>
            <a:ext cx="11687081" cy="6127750"/>
          </a:xfrm>
        </p:spPr>
      </p:pic>
    </p:spTree>
    <p:extLst>
      <p:ext uri="{BB962C8B-B14F-4D97-AF65-F5344CB8AC3E}">
        <p14:creationId xmlns:p14="http://schemas.microsoft.com/office/powerpoint/2010/main" val="1539464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6A992F-11C5-4957-9213-7EE0975AF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99AFA52D-4157-E5D9-B364-F5ED8EB47B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" b="9929"/>
          <a:stretch/>
        </p:blipFill>
        <p:spPr>
          <a:xfrm>
            <a:off x="624567" y="647948"/>
            <a:ext cx="11263227" cy="5726725"/>
          </a:xfrm>
        </p:spPr>
      </p:pic>
    </p:spTree>
    <p:extLst>
      <p:ext uri="{BB962C8B-B14F-4D97-AF65-F5344CB8AC3E}">
        <p14:creationId xmlns:p14="http://schemas.microsoft.com/office/powerpoint/2010/main" val="2129816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FE23A1-22A5-E2B9-06C0-161D12B00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0E2138C8-4F75-C150-3846-F0BCDCD1A7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" b="9677"/>
          <a:stretch/>
        </p:blipFill>
        <p:spPr>
          <a:xfrm>
            <a:off x="0" y="447653"/>
            <a:ext cx="11856578" cy="6045222"/>
          </a:xfrm>
        </p:spPr>
      </p:pic>
    </p:spTree>
    <p:extLst>
      <p:ext uri="{BB962C8B-B14F-4D97-AF65-F5344CB8AC3E}">
        <p14:creationId xmlns:p14="http://schemas.microsoft.com/office/powerpoint/2010/main" val="1012215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2A15B6-DE4A-FF22-6AF1-3618D3BD2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1944AD04-8965-5962-350A-6E67B6C67F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84" b="8127"/>
          <a:stretch/>
        </p:blipFill>
        <p:spPr>
          <a:xfrm>
            <a:off x="612725" y="365125"/>
            <a:ext cx="11417194" cy="5852795"/>
          </a:xfrm>
        </p:spPr>
      </p:pic>
    </p:spTree>
    <p:extLst>
      <p:ext uri="{BB962C8B-B14F-4D97-AF65-F5344CB8AC3E}">
        <p14:creationId xmlns:p14="http://schemas.microsoft.com/office/powerpoint/2010/main" val="940117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1F1419-BE57-5420-08D0-ED83B3F7B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71E4DF8-E508-1AFF-6F8D-A47A05442F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6" b="12692"/>
          <a:stretch/>
        </p:blipFill>
        <p:spPr>
          <a:xfrm>
            <a:off x="206557" y="500324"/>
            <a:ext cx="11615093" cy="5857352"/>
          </a:xfrm>
        </p:spPr>
      </p:pic>
    </p:spTree>
    <p:extLst>
      <p:ext uri="{BB962C8B-B14F-4D97-AF65-F5344CB8AC3E}">
        <p14:creationId xmlns:p14="http://schemas.microsoft.com/office/powerpoint/2010/main" val="2365276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2FDA74-F206-E848-0B35-1C9D71022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C73C9ADC-0489-E96D-2457-1D483CBD07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6" b="11435"/>
          <a:stretch/>
        </p:blipFill>
        <p:spPr>
          <a:xfrm>
            <a:off x="572185" y="365125"/>
            <a:ext cx="11047629" cy="5709307"/>
          </a:xfrm>
        </p:spPr>
      </p:pic>
    </p:spTree>
    <p:extLst>
      <p:ext uri="{BB962C8B-B14F-4D97-AF65-F5344CB8AC3E}">
        <p14:creationId xmlns:p14="http://schemas.microsoft.com/office/powerpoint/2010/main" val="1849859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AAE086-1114-FD47-2C3A-EE512270B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B526B3F6-1B9B-2D6C-C1A1-DA0398731A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2" b="11435"/>
          <a:stretch/>
        </p:blipFill>
        <p:spPr>
          <a:xfrm>
            <a:off x="163096" y="365125"/>
            <a:ext cx="12028904" cy="5996691"/>
          </a:xfrm>
        </p:spPr>
      </p:pic>
    </p:spTree>
    <p:extLst>
      <p:ext uri="{BB962C8B-B14F-4D97-AF65-F5344CB8AC3E}">
        <p14:creationId xmlns:p14="http://schemas.microsoft.com/office/powerpoint/2010/main" val="963400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7E7D11-F516-0E6C-DC38-821CA8A5D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6D909C24-A046-B15E-8B6F-8BBAEA5BCD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64" b="8924"/>
          <a:stretch/>
        </p:blipFill>
        <p:spPr>
          <a:xfrm>
            <a:off x="607151" y="456360"/>
            <a:ext cx="11191841" cy="5770267"/>
          </a:xfrm>
        </p:spPr>
      </p:pic>
    </p:spTree>
    <p:extLst>
      <p:ext uri="{BB962C8B-B14F-4D97-AF65-F5344CB8AC3E}">
        <p14:creationId xmlns:p14="http://schemas.microsoft.com/office/powerpoint/2010/main" val="845558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17DEBC-D8D5-163B-DC48-246243AAB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应用程序">
            <a:extLst>
              <a:ext uri="{FF2B5EF4-FFF2-40B4-BE49-F238E27FC236}">
                <a16:creationId xmlns:a16="http://schemas.microsoft.com/office/drawing/2014/main" id="{520BAC67-8EE3-7083-508A-4B938BA517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76" y="578281"/>
            <a:ext cx="10644324" cy="5997731"/>
          </a:xfrm>
        </p:spPr>
      </p:pic>
    </p:spTree>
    <p:extLst>
      <p:ext uri="{BB962C8B-B14F-4D97-AF65-F5344CB8AC3E}">
        <p14:creationId xmlns:p14="http://schemas.microsoft.com/office/powerpoint/2010/main" val="31996706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0398FD-D53F-54E2-9FC2-536AD11B0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09F9038B-3EAE-0C24-5645-3ED372690A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455" b="9929"/>
          <a:stretch/>
        </p:blipFill>
        <p:spPr>
          <a:xfrm>
            <a:off x="426341" y="247355"/>
            <a:ext cx="11339317" cy="5839936"/>
          </a:xfrm>
        </p:spPr>
      </p:pic>
    </p:spTree>
    <p:extLst>
      <p:ext uri="{BB962C8B-B14F-4D97-AF65-F5344CB8AC3E}">
        <p14:creationId xmlns:p14="http://schemas.microsoft.com/office/powerpoint/2010/main" val="30036770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269920-8F33-4E5B-37E6-945C398CC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319D887D-5309-ED83-A51B-3BBE4C8DE1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" b="9929"/>
          <a:stretch/>
        </p:blipFill>
        <p:spPr>
          <a:xfrm>
            <a:off x="537482" y="306138"/>
            <a:ext cx="11096228" cy="5641816"/>
          </a:xfrm>
        </p:spPr>
      </p:pic>
    </p:spTree>
    <p:extLst>
      <p:ext uri="{BB962C8B-B14F-4D97-AF65-F5344CB8AC3E}">
        <p14:creationId xmlns:p14="http://schemas.microsoft.com/office/powerpoint/2010/main" val="17528726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309FA7-D00C-49FF-7976-5FEFF3D5E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FEF5DD38-BD5B-B536-8ECD-8DC8299080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7" b="10020"/>
          <a:stretch/>
        </p:blipFill>
        <p:spPr>
          <a:xfrm>
            <a:off x="485140" y="365125"/>
            <a:ext cx="11221720" cy="5787684"/>
          </a:xfrm>
        </p:spPr>
      </p:pic>
    </p:spTree>
    <p:extLst>
      <p:ext uri="{BB962C8B-B14F-4D97-AF65-F5344CB8AC3E}">
        <p14:creationId xmlns:p14="http://schemas.microsoft.com/office/powerpoint/2010/main" val="12023706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ECCDD72-60F9-CC7F-8AE1-899E81EAF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9F169A6C-6BFB-5D25-59C4-13E7B39CD0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5" b="7642"/>
          <a:stretch/>
        </p:blipFill>
        <p:spPr>
          <a:xfrm>
            <a:off x="424270" y="229938"/>
            <a:ext cx="11541145" cy="6040233"/>
          </a:xfrm>
        </p:spPr>
      </p:pic>
    </p:spTree>
    <p:extLst>
      <p:ext uri="{BB962C8B-B14F-4D97-AF65-F5344CB8AC3E}">
        <p14:creationId xmlns:p14="http://schemas.microsoft.com/office/powerpoint/2010/main" val="7372511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B06342-A5E9-1D36-2501-49F1D4372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&#10;&#10;中度可信度描述已自动生成">
            <a:extLst>
              <a:ext uri="{FF2B5EF4-FFF2-40B4-BE49-F238E27FC236}">
                <a16:creationId xmlns:a16="http://schemas.microsoft.com/office/drawing/2014/main" id="{BD76F201-5F74-8760-9713-66D17EAACC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23" b="11630"/>
          <a:stretch/>
        </p:blipFill>
        <p:spPr>
          <a:xfrm>
            <a:off x="489858" y="591548"/>
            <a:ext cx="10928906" cy="5487035"/>
          </a:xfrm>
        </p:spPr>
      </p:pic>
    </p:spTree>
    <p:extLst>
      <p:ext uri="{BB962C8B-B14F-4D97-AF65-F5344CB8AC3E}">
        <p14:creationId xmlns:p14="http://schemas.microsoft.com/office/powerpoint/2010/main" val="791648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53300E-60A5-91E9-9DC6-0A7E48169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&#10;&#10;描述已自动生成">
            <a:extLst>
              <a:ext uri="{FF2B5EF4-FFF2-40B4-BE49-F238E27FC236}">
                <a16:creationId xmlns:a16="http://schemas.microsoft.com/office/drawing/2014/main" id="{77F3940D-18CE-4126-489F-B675654F1C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97" y="365124"/>
            <a:ext cx="10879455" cy="6130219"/>
          </a:xfrm>
        </p:spPr>
      </p:pic>
    </p:spTree>
    <p:extLst>
      <p:ext uri="{BB962C8B-B14F-4D97-AF65-F5344CB8AC3E}">
        <p14:creationId xmlns:p14="http://schemas.microsoft.com/office/powerpoint/2010/main" val="888293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398A12-717C-F94F-CFA6-2E098DF9D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9B9238A0-C607-E48C-93B6-5E7664FB64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4" b="9175"/>
          <a:stretch/>
        </p:blipFill>
        <p:spPr>
          <a:xfrm>
            <a:off x="528773" y="365125"/>
            <a:ext cx="11051087" cy="5730875"/>
          </a:xfrm>
        </p:spPr>
      </p:pic>
    </p:spTree>
    <p:extLst>
      <p:ext uri="{BB962C8B-B14F-4D97-AF65-F5344CB8AC3E}">
        <p14:creationId xmlns:p14="http://schemas.microsoft.com/office/powerpoint/2010/main" val="40423503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3DC81F-3290-F1A1-C603-159ECFEE0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网站&#10;&#10;描述已自动生成">
            <a:extLst>
              <a:ext uri="{FF2B5EF4-FFF2-40B4-BE49-F238E27FC236}">
                <a16:creationId xmlns:a16="http://schemas.microsoft.com/office/drawing/2014/main" id="{A38F53B0-346A-5F84-CA46-75359BE7BE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" b="9929"/>
          <a:stretch/>
        </p:blipFill>
        <p:spPr>
          <a:xfrm>
            <a:off x="838200" y="452211"/>
            <a:ext cx="11142559" cy="5722166"/>
          </a:xfrm>
        </p:spPr>
      </p:pic>
    </p:spTree>
    <p:extLst>
      <p:ext uri="{BB962C8B-B14F-4D97-AF65-F5344CB8AC3E}">
        <p14:creationId xmlns:p14="http://schemas.microsoft.com/office/powerpoint/2010/main" val="9216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810770-BBFE-27E7-0D48-D81ECF316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F716A074-0C47-5F6E-A89A-54E2BCD56E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8" b="12230"/>
          <a:stretch/>
        </p:blipFill>
        <p:spPr>
          <a:xfrm>
            <a:off x="838200" y="438944"/>
            <a:ext cx="11094379" cy="5552205"/>
          </a:xfrm>
        </p:spPr>
      </p:pic>
    </p:spTree>
    <p:extLst>
      <p:ext uri="{BB962C8B-B14F-4D97-AF65-F5344CB8AC3E}">
        <p14:creationId xmlns:p14="http://schemas.microsoft.com/office/powerpoint/2010/main" val="2833205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83C095-CA27-E215-8053-41B5C38C3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">
            <a:extLst>
              <a:ext uri="{FF2B5EF4-FFF2-40B4-BE49-F238E27FC236}">
                <a16:creationId xmlns:a16="http://schemas.microsoft.com/office/drawing/2014/main" id="{73EBFD06-CF3C-C7BA-8446-83FD7355FD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97" y="365124"/>
            <a:ext cx="10322191" cy="5816219"/>
          </a:xfrm>
        </p:spPr>
      </p:pic>
    </p:spTree>
    <p:extLst>
      <p:ext uri="{BB962C8B-B14F-4D97-AF65-F5344CB8AC3E}">
        <p14:creationId xmlns:p14="http://schemas.microsoft.com/office/powerpoint/2010/main" val="2978890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9CD06F-1EA0-DF23-10D5-289B8738D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F208382A-6E8B-A069-9108-9BCC35E71B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" b="11687"/>
          <a:stretch/>
        </p:blipFill>
        <p:spPr>
          <a:xfrm>
            <a:off x="554899" y="447653"/>
            <a:ext cx="11477229" cy="5778975"/>
          </a:xfrm>
        </p:spPr>
      </p:pic>
    </p:spTree>
    <p:extLst>
      <p:ext uri="{BB962C8B-B14F-4D97-AF65-F5344CB8AC3E}">
        <p14:creationId xmlns:p14="http://schemas.microsoft.com/office/powerpoint/2010/main" val="3417913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B14C4C-02D1-37A8-2731-53CA5F33F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">
            <a:extLst>
              <a:ext uri="{FF2B5EF4-FFF2-40B4-BE49-F238E27FC236}">
                <a16:creationId xmlns:a16="http://schemas.microsoft.com/office/drawing/2014/main" id="{AD514B4C-EF4E-3D93-E3D4-FCAFA2544E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78" y="491195"/>
            <a:ext cx="10651333" cy="6001680"/>
          </a:xfrm>
        </p:spPr>
      </p:pic>
    </p:spTree>
    <p:extLst>
      <p:ext uri="{BB962C8B-B14F-4D97-AF65-F5344CB8AC3E}">
        <p14:creationId xmlns:p14="http://schemas.microsoft.com/office/powerpoint/2010/main" val="1569624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C34ADC-348F-3DB5-6421-BD37B2EB7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0AC795D5-9B58-D818-D411-3FC97FC74C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7" b="13947"/>
          <a:stretch/>
        </p:blipFill>
        <p:spPr>
          <a:xfrm>
            <a:off x="432979" y="572271"/>
            <a:ext cx="11478428" cy="5713458"/>
          </a:xfrm>
        </p:spPr>
      </p:pic>
    </p:spTree>
    <p:extLst>
      <p:ext uri="{BB962C8B-B14F-4D97-AF65-F5344CB8AC3E}">
        <p14:creationId xmlns:p14="http://schemas.microsoft.com/office/powerpoint/2010/main" val="2106231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F6095C-267A-9F28-983F-CDC362508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9EC25AD6-502C-4CCA-C840-8A704D5E68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64" b="10682"/>
          <a:stretch/>
        </p:blipFill>
        <p:spPr>
          <a:xfrm>
            <a:off x="476522" y="491196"/>
            <a:ext cx="11739400" cy="5935730"/>
          </a:xfrm>
        </p:spPr>
      </p:pic>
    </p:spTree>
    <p:extLst>
      <p:ext uri="{BB962C8B-B14F-4D97-AF65-F5344CB8AC3E}">
        <p14:creationId xmlns:p14="http://schemas.microsoft.com/office/powerpoint/2010/main" val="3502562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宽屏</PresentationFormat>
  <Paragraphs>0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5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玮烨 于</dc:creator>
  <cp:lastModifiedBy>玮烨 于</cp:lastModifiedBy>
  <cp:revision>1</cp:revision>
  <dcterms:created xsi:type="dcterms:W3CDTF">2024-03-02T14:38:12Z</dcterms:created>
  <dcterms:modified xsi:type="dcterms:W3CDTF">2024-03-02T14:58:02Z</dcterms:modified>
</cp:coreProperties>
</file>