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0F5304-B45F-8F4B-6512-FEDFEFAF4C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3233EC6-0EEE-1D41-3371-930C7B09FC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BD69E6-FD02-A693-0409-B8F8623B0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1CB2EA-7EAF-A913-2E2E-804A122AE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D40E68-9ACA-ACC3-C958-83AF5608A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01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4CD061-8924-9EC6-13F1-414EE0592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8BA7E47-7352-06E5-DCCA-3AFE0A57A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F71D93-0DA9-201D-D769-8A46C554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BED300-F2E3-28F7-DC6D-F00689282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B53722-37D3-6CE6-6C25-7C55775E9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82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940C40C-87BA-68BD-9841-AADE6B5D4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32764F2-8C35-5A45-3BFE-8E5A18EA6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9BA097-3331-76A8-5C66-41EB6231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FD2C7C-B968-332B-0E50-4E3CE84A8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5D5650-7562-713F-7A2B-A0F1D179D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223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B1C3AB-5391-F88A-922B-713EA479D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1E0C69D-522B-6463-CF44-68F6407A7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9ABBD5-4504-9795-7DDF-0089D277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1E2DAF-7575-374A-559A-7E9E093F4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0B1870-0218-D785-4521-0CAA34881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5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65D60D-FF14-67ED-0CB7-304AED509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498E358-751B-A6A2-6538-1352A3562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C68585B-6439-CB45-20C3-E2FC651AF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7B8981-D55F-25D9-FAE3-C2C1C072F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903A7D-4A95-3E9A-53EC-CA156C4B7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22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9C8B0E-6DE1-6B51-4137-BBDB3D97C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4383BE1-A4A5-988A-8C2E-6A49AC9896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D325705-4DD3-A147-AF2E-7AA79F1E73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B433C6-FBA2-574A-B263-CF41D6766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480C398-A588-8529-D842-F9A3AA03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F479241-918E-1A71-FB39-5B7572F27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98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48BE43-C74A-7E5F-BC0A-24D59DDE0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A7B603-7D47-9F81-1333-A8316EB27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77F1B1-F0D7-4AA6-F9ED-3955A86CE2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0996319-9463-234C-7F9F-F986554035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9BB2F65-5927-DA6B-690B-E9ACA9024B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BBF6F79-ECF8-F55E-E0B4-9FF82DAA9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002BF21-1A28-A392-2D69-48EA00DF8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8C36EC8-277A-0118-3CC9-4C8D9D292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339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B85F11-C922-B2CB-DAAB-A12456C87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E5ACE67-DDE6-589D-51C9-6C3A2EEB3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5BF858-3A4E-0DB5-EC90-C67E8ADE2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920E838-946B-E826-5B80-748EF1C1D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081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58DC71E-071E-CB2D-142A-5E08959E0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F0A6BD1-696D-A0CC-1159-3510660A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C1A4E6-374D-45DD-24E1-062D10FEE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86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F6042C-731E-3F2C-9BD3-D347E2F72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9D40E7-B8EE-D014-6678-0587E55C7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B90D81-F349-2765-9989-FAB23BC78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4977607-AE63-22CD-AAAA-39F3AD7E7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D0575-5747-85DC-B43B-F08E11F80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8FA81F-0A2E-C93C-00BF-8BB18B9D3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99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1745F2-FA9D-FEB7-CECE-F81627F44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08E2E94-9A24-1B72-EF55-D385703CEB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90BAEBE-6935-7BE9-0220-65DBC662E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C291940-2A60-F132-E021-FF03777D4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760CB50-E3F3-ECF7-5C81-B9F03CE25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7DFC952-4FAE-8716-1B9B-7F8E8091C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073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0D42599-F164-13FB-0B42-8FC1806CD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D59B79-3A68-C1DF-6DD6-561A691EC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58D59D-7212-2BD6-C79B-092264873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B7A991-B657-498C-A888-F3F84F499211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CDE04F7-0903-F7A4-9FDD-E6CD0D6107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28F5E3-A430-FAAF-1899-5C3B0BB2D2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378C7D-A3BC-4439-BB92-51C510F18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78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12A906-0C25-DCA6-40DD-E8BF6A6B16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FF93FC-83C6-4BC4-1C9F-98EC9E2C44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图片 6" descr="图形用户界面, 应用程序&#10;&#10;描述已自动生成">
            <a:extLst>
              <a:ext uri="{FF2B5EF4-FFF2-40B4-BE49-F238E27FC236}">
                <a16:creationId xmlns:a16="http://schemas.microsoft.com/office/drawing/2014/main" id="{A39BD4AE-A221-023D-CC9C-609AF6BA3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9" name="图片 8" descr="表格&#10;&#10;描述已自动生成">
            <a:extLst>
              <a:ext uri="{FF2B5EF4-FFF2-40B4-BE49-F238E27FC236}">
                <a16:creationId xmlns:a16="http://schemas.microsoft.com/office/drawing/2014/main" id="{7BA59525-6C6D-EC2C-7626-260174A5AA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11" name="图片 10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F35825D-C2D4-2710-FC51-DBAF16B146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13" name="图片 12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235574D-673C-A5F4-FF31-4D787D0E63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15" name="图片 1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75EF662-0EF1-7AD3-C4F2-5308E84DCE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17" name="图片 16" descr="图形用户界面, 应用程序&#10;&#10;描述已自动生成">
            <a:extLst>
              <a:ext uri="{FF2B5EF4-FFF2-40B4-BE49-F238E27FC236}">
                <a16:creationId xmlns:a16="http://schemas.microsoft.com/office/drawing/2014/main" id="{34BE1D67-5C8C-EBDD-4470-37AA3505F9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19" name="图片 18" descr="图形用户界面, 应用程序&#10;&#10;描述已自动生成">
            <a:extLst>
              <a:ext uri="{FF2B5EF4-FFF2-40B4-BE49-F238E27FC236}">
                <a16:creationId xmlns:a16="http://schemas.microsoft.com/office/drawing/2014/main" id="{5A296810-8FD4-099C-443C-662C06977A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21" name="图片 20" descr="图形用户界面, 应用程序, 电子邮件&#10;&#10;描述已自动生成">
            <a:extLst>
              <a:ext uri="{FF2B5EF4-FFF2-40B4-BE49-F238E27FC236}">
                <a16:creationId xmlns:a16="http://schemas.microsoft.com/office/drawing/2014/main" id="{021A0635-B271-7736-6FBB-F582941AB4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23" name="图片 22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8D02A19-8533-577A-F3FC-16859E7471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828675"/>
            <a:ext cx="9239250" cy="5200650"/>
          </a:xfrm>
          <a:prstGeom prst="rect">
            <a:avLst/>
          </a:prstGeom>
        </p:spPr>
      </p:pic>
      <p:pic>
        <p:nvPicPr>
          <p:cNvPr id="25" name="图片 24" descr="图形用户界面, 表格&#10;&#10;中度可信度描述已自动生成">
            <a:extLst>
              <a:ext uri="{FF2B5EF4-FFF2-40B4-BE49-F238E27FC236}">
                <a16:creationId xmlns:a16="http://schemas.microsoft.com/office/drawing/2014/main" id="{B796DFEA-A388-37E0-4D59-636B4BE4293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9" b="7804"/>
          <a:stretch/>
        </p:blipFill>
        <p:spPr>
          <a:xfrm>
            <a:off x="861914" y="482803"/>
            <a:ext cx="10615635" cy="561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766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00DBEF-0F92-FB83-08F0-223E93E13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F6E8B84A-8C3B-14CF-6DC0-FBEC16335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2141" b="9992"/>
          <a:stretch/>
        </p:blipFill>
        <p:spPr>
          <a:xfrm>
            <a:off x="344352" y="411162"/>
            <a:ext cx="11658046" cy="6035675"/>
          </a:xfrm>
        </p:spPr>
      </p:pic>
    </p:spTree>
    <p:extLst>
      <p:ext uri="{BB962C8B-B14F-4D97-AF65-F5344CB8AC3E}">
        <p14:creationId xmlns:p14="http://schemas.microsoft.com/office/powerpoint/2010/main" val="414015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5BD6B4-C635-03D8-E7D7-4B4A16034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CF8BDE73-EF1C-4481-B0F0-DE094B7EE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1" b="12509"/>
          <a:stretch/>
        </p:blipFill>
        <p:spPr>
          <a:xfrm>
            <a:off x="348468" y="365125"/>
            <a:ext cx="11005332" cy="6008781"/>
          </a:xfrm>
        </p:spPr>
      </p:pic>
    </p:spTree>
    <p:extLst>
      <p:ext uri="{BB962C8B-B14F-4D97-AF65-F5344CB8AC3E}">
        <p14:creationId xmlns:p14="http://schemas.microsoft.com/office/powerpoint/2010/main" val="1561155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69C52D-E870-DE3B-43F2-BBB8BC049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6442799-AE41-E7C1-0BF2-7D0304D607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9" b="10080"/>
          <a:stretch/>
        </p:blipFill>
        <p:spPr>
          <a:xfrm>
            <a:off x="282616" y="460468"/>
            <a:ext cx="11626768" cy="5937063"/>
          </a:xfrm>
        </p:spPr>
      </p:pic>
    </p:spTree>
    <p:extLst>
      <p:ext uri="{BB962C8B-B14F-4D97-AF65-F5344CB8AC3E}">
        <p14:creationId xmlns:p14="http://schemas.microsoft.com/office/powerpoint/2010/main" val="2782766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6C6A82-9C46-D724-4A2E-64BE01898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38403BE-595C-2653-F1F7-A65C6E571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474" b="12248"/>
          <a:stretch/>
        </p:blipFill>
        <p:spPr>
          <a:xfrm>
            <a:off x="672664" y="519976"/>
            <a:ext cx="10977578" cy="5617477"/>
          </a:xfrm>
        </p:spPr>
      </p:pic>
    </p:spTree>
    <p:extLst>
      <p:ext uri="{BB962C8B-B14F-4D97-AF65-F5344CB8AC3E}">
        <p14:creationId xmlns:p14="http://schemas.microsoft.com/office/powerpoint/2010/main" val="2900415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6CA6D5-FB9B-CB0D-299D-E2DB94641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9ADDF4CE-9AE0-3862-9122-B200A26E1F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0" b="9986"/>
          <a:stretch/>
        </p:blipFill>
        <p:spPr>
          <a:xfrm>
            <a:off x="570248" y="296747"/>
            <a:ext cx="11315711" cy="5848021"/>
          </a:xfrm>
        </p:spPr>
      </p:pic>
    </p:spTree>
    <p:extLst>
      <p:ext uri="{BB962C8B-B14F-4D97-AF65-F5344CB8AC3E}">
        <p14:creationId xmlns:p14="http://schemas.microsoft.com/office/powerpoint/2010/main" val="1864163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5AD272-B170-B1B5-2F00-5F3C515BD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2CBF29C1-8D5F-EF61-9BA2-BB2CA191D8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0" b="10803"/>
          <a:stretch/>
        </p:blipFill>
        <p:spPr>
          <a:xfrm>
            <a:off x="644652" y="365125"/>
            <a:ext cx="10902696" cy="5591987"/>
          </a:xfrm>
        </p:spPr>
      </p:pic>
    </p:spTree>
    <p:extLst>
      <p:ext uri="{BB962C8B-B14F-4D97-AF65-F5344CB8AC3E}">
        <p14:creationId xmlns:p14="http://schemas.microsoft.com/office/powerpoint/2010/main" val="2126950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5F0067-883A-BA7C-2B81-A4102B1E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DA701159-F9EF-45C8-1FFB-6C874DA168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8" b="10827"/>
          <a:stretch/>
        </p:blipFill>
        <p:spPr>
          <a:xfrm>
            <a:off x="489783" y="365125"/>
            <a:ext cx="11620235" cy="5972378"/>
          </a:xfrm>
        </p:spPr>
      </p:pic>
    </p:spTree>
    <p:extLst>
      <p:ext uri="{BB962C8B-B14F-4D97-AF65-F5344CB8AC3E}">
        <p14:creationId xmlns:p14="http://schemas.microsoft.com/office/powerpoint/2010/main" val="2534958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CB0E9F-44F1-C498-E3DE-8BD2BD6D7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表格&#10;&#10;描述已自动生成">
            <a:extLst>
              <a:ext uri="{FF2B5EF4-FFF2-40B4-BE49-F238E27FC236}">
                <a16:creationId xmlns:a16="http://schemas.microsoft.com/office/drawing/2014/main" id="{6C5C265A-A38F-A462-EE08-A21E21CF13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2" b="9708"/>
          <a:stretch/>
        </p:blipFill>
        <p:spPr>
          <a:xfrm>
            <a:off x="629247" y="365125"/>
            <a:ext cx="10933505" cy="5706491"/>
          </a:xfrm>
        </p:spPr>
      </p:pic>
    </p:spTree>
    <p:extLst>
      <p:ext uri="{BB962C8B-B14F-4D97-AF65-F5344CB8AC3E}">
        <p14:creationId xmlns:p14="http://schemas.microsoft.com/office/powerpoint/2010/main" val="1296102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8FCD1E-C647-84E8-88A3-EF4ACD9F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A3542E09-81FF-CBDD-110B-2FFA3B6353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2" b="10610"/>
          <a:stretch/>
        </p:blipFill>
        <p:spPr>
          <a:xfrm>
            <a:off x="432749" y="365125"/>
            <a:ext cx="11477670" cy="5904001"/>
          </a:xfrm>
        </p:spPr>
      </p:pic>
    </p:spTree>
    <p:extLst>
      <p:ext uri="{BB962C8B-B14F-4D97-AF65-F5344CB8AC3E}">
        <p14:creationId xmlns:p14="http://schemas.microsoft.com/office/powerpoint/2010/main" val="2868973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B7428C-A9C5-35A3-4494-2A2FB3BD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F7B1BB7-C08C-F8D7-EEDF-45B36F5EFA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3" b="14296"/>
          <a:stretch/>
        </p:blipFill>
        <p:spPr>
          <a:xfrm>
            <a:off x="438576" y="457680"/>
            <a:ext cx="11660162" cy="5738293"/>
          </a:xfrm>
        </p:spPr>
      </p:pic>
    </p:spTree>
    <p:extLst>
      <p:ext uri="{BB962C8B-B14F-4D97-AF65-F5344CB8AC3E}">
        <p14:creationId xmlns:p14="http://schemas.microsoft.com/office/powerpoint/2010/main" val="127531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82F848-5695-C187-2C69-4FA603C9E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中度可信度描述已自动生成">
            <a:extLst>
              <a:ext uri="{FF2B5EF4-FFF2-40B4-BE49-F238E27FC236}">
                <a16:creationId xmlns:a16="http://schemas.microsoft.com/office/drawing/2014/main" id="{4CEEABE5-A3D7-934B-4A5F-9FCB7BBFA6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" b="9905"/>
          <a:stretch/>
        </p:blipFill>
        <p:spPr>
          <a:xfrm>
            <a:off x="701923" y="311378"/>
            <a:ext cx="11804057" cy="6016269"/>
          </a:xfrm>
        </p:spPr>
      </p:pic>
    </p:spTree>
    <p:extLst>
      <p:ext uri="{BB962C8B-B14F-4D97-AF65-F5344CB8AC3E}">
        <p14:creationId xmlns:p14="http://schemas.microsoft.com/office/powerpoint/2010/main" val="3002663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837223-2B7B-26A0-D548-DB5734498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3A93ACBE-B84C-1A21-2AFC-15B51A561F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" b="9415"/>
          <a:stretch/>
        </p:blipFill>
        <p:spPr>
          <a:xfrm>
            <a:off x="592195" y="304063"/>
            <a:ext cx="11536025" cy="5921171"/>
          </a:xfrm>
        </p:spPr>
      </p:pic>
    </p:spTree>
    <p:extLst>
      <p:ext uri="{BB962C8B-B14F-4D97-AF65-F5344CB8AC3E}">
        <p14:creationId xmlns:p14="http://schemas.microsoft.com/office/powerpoint/2010/main" val="1337327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DFFD2D-91DB-89FD-D5BA-DC4169B7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0072A529-E038-D87C-CFFA-EF94522E1B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7" b="11367"/>
          <a:stretch/>
        </p:blipFill>
        <p:spPr>
          <a:xfrm>
            <a:off x="336165" y="472071"/>
            <a:ext cx="11709488" cy="5913857"/>
          </a:xfrm>
        </p:spPr>
      </p:pic>
    </p:spTree>
    <p:extLst>
      <p:ext uri="{BB962C8B-B14F-4D97-AF65-F5344CB8AC3E}">
        <p14:creationId xmlns:p14="http://schemas.microsoft.com/office/powerpoint/2010/main" val="3673080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127597-6D03-DE50-336A-1442CBAC2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6ABA4FE-64F0-64EC-8A85-E309C2E7C8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7" b="12601"/>
          <a:stretch/>
        </p:blipFill>
        <p:spPr>
          <a:xfrm>
            <a:off x="675268" y="365125"/>
            <a:ext cx="10841463" cy="5409108"/>
          </a:xfrm>
        </p:spPr>
      </p:pic>
    </p:spTree>
    <p:extLst>
      <p:ext uri="{BB962C8B-B14F-4D97-AF65-F5344CB8AC3E}">
        <p14:creationId xmlns:p14="http://schemas.microsoft.com/office/powerpoint/2010/main" val="3068617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540327-E4C9-8276-2F1A-42F2024BD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A80BAA0-78B6-7894-D631-D513374861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2" b="12045"/>
          <a:stretch/>
        </p:blipFill>
        <p:spPr>
          <a:xfrm>
            <a:off x="679977" y="365125"/>
            <a:ext cx="11097495" cy="5555411"/>
          </a:xfrm>
        </p:spPr>
      </p:pic>
    </p:spTree>
    <p:extLst>
      <p:ext uri="{BB962C8B-B14F-4D97-AF65-F5344CB8AC3E}">
        <p14:creationId xmlns:p14="http://schemas.microsoft.com/office/powerpoint/2010/main" val="3978610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EF42EE-1A06-E058-871E-B716C6780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D250667-22C5-E79D-57AE-0A7C156786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5" b="12508"/>
          <a:stretch/>
        </p:blipFill>
        <p:spPr>
          <a:xfrm>
            <a:off x="372741" y="520497"/>
            <a:ext cx="11900894" cy="5972378"/>
          </a:xfrm>
        </p:spPr>
      </p:pic>
    </p:spTree>
    <p:extLst>
      <p:ext uri="{BB962C8B-B14F-4D97-AF65-F5344CB8AC3E}">
        <p14:creationId xmlns:p14="http://schemas.microsoft.com/office/powerpoint/2010/main" val="4047294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AAF8F4-6D72-F98C-59BF-8159B4A6D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95674C6-E32A-F587-EA97-FD8E827C2D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1" b="11951"/>
          <a:stretch/>
        </p:blipFill>
        <p:spPr>
          <a:xfrm>
            <a:off x="643401" y="585457"/>
            <a:ext cx="11178668" cy="5687085"/>
          </a:xfrm>
        </p:spPr>
      </p:pic>
    </p:spTree>
    <p:extLst>
      <p:ext uri="{BB962C8B-B14F-4D97-AF65-F5344CB8AC3E}">
        <p14:creationId xmlns:p14="http://schemas.microsoft.com/office/powerpoint/2010/main" val="3951995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0B366E-B24B-981A-69AF-5F19774DA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4152A8C-A679-15F6-8E8B-A94586F43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7" b="10381"/>
          <a:stretch/>
        </p:blipFill>
        <p:spPr>
          <a:xfrm>
            <a:off x="445892" y="365125"/>
            <a:ext cx="11566173" cy="5911317"/>
          </a:xfrm>
        </p:spPr>
      </p:pic>
    </p:spTree>
    <p:extLst>
      <p:ext uri="{BB962C8B-B14F-4D97-AF65-F5344CB8AC3E}">
        <p14:creationId xmlns:p14="http://schemas.microsoft.com/office/powerpoint/2010/main" val="998963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C426CE-D9A8-882D-5C9C-360B453A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·</a:t>
            </a:r>
            <a:endParaRPr lang="zh-CN" altLang="en-US" dirty="0"/>
          </a:p>
        </p:txBody>
      </p:sp>
      <p:pic>
        <p:nvPicPr>
          <p:cNvPr id="5" name="内容占位符 4" descr="图形用户界面, 表格&#10;&#10;中度可信度描述已自动生成">
            <a:extLst>
              <a:ext uri="{FF2B5EF4-FFF2-40B4-BE49-F238E27FC236}">
                <a16:creationId xmlns:a16="http://schemas.microsoft.com/office/drawing/2014/main" id="{871E64B6-F7F8-AE68-8192-DFACB4EF4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3" b="9573"/>
          <a:stretch/>
        </p:blipFill>
        <p:spPr>
          <a:xfrm>
            <a:off x="269652" y="365125"/>
            <a:ext cx="11652696" cy="6030900"/>
          </a:xfrm>
        </p:spPr>
      </p:pic>
    </p:spTree>
    <p:extLst>
      <p:ext uri="{BB962C8B-B14F-4D97-AF65-F5344CB8AC3E}">
        <p14:creationId xmlns:p14="http://schemas.microsoft.com/office/powerpoint/2010/main" val="16617947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B53AAC-BC56-76BF-8114-162107369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应用程序&#10;&#10;描述已自动生成">
            <a:extLst>
              <a:ext uri="{FF2B5EF4-FFF2-40B4-BE49-F238E27FC236}">
                <a16:creationId xmlns:a16="http://schemas.microsoft.com/office/drawing/2014/main" id="{FC8AC451-2140-8B5A-5460-5173FD0576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" b="10656"/>
          <a:stretch/>
        </p:blipFill>
        <p:spPr>
          <a:xfrm>
            <a:off x="435865" y="534251"/>
            <a:ext cx="11456692" cy="5789497"/>
          </a:xfrm>
        </p:spPr>
      </p:pic>
    </p:spTree>
    <p:extLst>
      <p:ext uri="{BB962C8B-B14F-4D97-AF65-F5344CB8AC3E}">
        <p14:creationId xmlns:p14="http://schemas.microsoft.com/office/powerpoint/2010/main" val="2500970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A7AA62-F484-8C9D-1C95-CCFDB905D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42CDCE1B-A289-8099-9AB6-0A39A240C4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1" b="10046"/>
          <a:stretch/>
        </p:blipFill>
        <p:spPr>
          <a:xfrm>
            <a:off x="820484" y="574725"/>
            <a:ext cx="10551032" cy="5335955"/>
          </a:xfrm>
        </p:spPr>
      </p:pic>
    </p:spTree>
    <p:extLst>
      <p:ext uri="{BB962C8B-B14F-4D97-AF65-F5344CB8AC3E}">
        <p14:creationId xmlns:p14="http://schemas.microsoft.com/office/powerpoint/2010/main" val="325817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4192E3-1EAF-6A02-F013-3F570F92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3E903ABE-D4E6-CE99-2A8B-DBD23BE4DB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7" b="9705"/>
          <a:stretch/>
        </p:blipFill>
        <p:spPr>
          <a:xfrm>
            <a:off x="626777" y="298483"/>
            <a:ext cx="10938445" cy="5876074"/>
          </a:xfrm>
        </p:spPr>
      </p:pic>
    </p:spTree>
    <p:extLst>
      <p:ext uri="{BB962C8B-B14F-4D97-AF65-F5344CB8AC3E}">
        <p14:creationId xmlns:p14="http://schemas.microsoft.com/office/powerpoint/2010/main" val="357909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966B28-5811-DA5D-603A-847727F5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1A77BC3D-198E-F232-E633-39CFE5DF4E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0" b="14303"/>
          <a:stretch/>
        </p:blipFill>
        <p:spPr>
          <a:xfrm>
            <a:off x="380464" y="459392"/>
            <a:ext cx="11431071" cy="5652041"/>
          </a:xfrm>
        </p:spPr>
      </p:pic>
    </p:spTree>
    <p:extLst>
      <p:ext uri="{BB962C8B-B14F-4D97-AF65-F5344CB8AC3E}">
        <p14:creationId xmlns:p14="http://schemas.microsoft.com/office/powerpoint/2010/main" val="3699469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EFACEA-22D5-D5E3-8F7A-23E876C03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, 表格&#10;&#10;中度可信度描述已自动生成">
            <a:extLst>
              <a:ext uri="{FF2B5EF4-FFF2-40B4-BE49-F238E27FC236}">
                <a16:creationId xmlns:a16="http://schemas.microsoft.com/office/drawing/2014/main" id="{669CFFC2-BCC8-4A30-EA49-4B86E87ABC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1" b="10854"/>
          <a:stretch/>
        </p:blipFill>
        <p:spPr>
          <a:xfrm>
            <a:off x="628603" y="516736"/>
            <a:ext cx="11183040" cy="5686102"/>
          </a:xfrm>
        </p:spPr>
      </p:pic>
    </p:spTree>
    <p:extLst>
      <p:ext uri="{BB962C8B-B14F-4D97-AF65-F5344CB8AC3E}">
        <p14:creationId xmlns:p14="http://schemas.microsoft.com/office/powerpoint/2010/main" val="1225489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A2305D-F4C0-61AE-39C5-CDD8FDB46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&#10;&#10;描述已自动生成">
            <a:extLst>
              <a:ext uri="{FF2B5EF4-FFF2-40B4-BE49-F238E27FC236}">
                <a16:creationId xmlns:a16="http://schemas.microsoft.com/office/drawing/2014/main" id="{BD3C16CD-4163-1663-AE64-149BC99FE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2" b="10362"/>
          <a:stretch/>
        </p:blipFill>
        <p:spPr>
          <a:xfrm>
            <a:off x="292962" y="240665"/>
            <a:ext cx="11899038" cy="6142718"/>
          </a:xfrm>
        </p:spPr>
      </p:pic>
    </p:spTree>
    <p:extLst>
      <p:ext uri="{BB962C8B-B14F-4D97-AF65-F5344CB8AC3E}">
        <p14:creationId xmlns:p14="http://schemas.microsoft.com/office/powerpoint/2010/main" val="2594242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2645B8-0757-716A-8D26-2E24A00F6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AF8C9431-35C0-5105-EE38-807736D18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8" b="11024"/>
          <a:stretch/>
        </p:blipFill>
        <p:spPr>
          <a:xfrm>
            <a:off x="567463" y="509451"/>
            <a:ext cx="11810998" cy="5983424"/>
          </a:xfrm>
        </p:spPr>
      </p:pic>
    </p:spTree>
    <p:extLst>
      <p:ext uri="{BB962C8B-B14F-4D97-AF65-F5344CB8AC3E}">
        <p14:creationId xmlns:p14="http://schemas.microsoft.com/office/powerpoint/2010/main" val="2227872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C2A751-2C3F-9095-0FEB-5EBAD75E9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60583050-34C5-2FCE-65D7-94361E2AE4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23" b="9620"/>
          <a:stretch/>
        </p:blipFill>
        <p:spPr>
          <a:xfrm>
            <a:off x="454252" y="365124"/>
            <a:ext cx="11432948" cy="5809253"/>
          </a:xfrm>
        </p:spPr>
      </p:pic>
    </p:spTree>
    <p:extLst>
      <p:ext uri="{BB962C8B-B14F-4D97-AF65-F5344CB8AC3E}">
        <p14:creationId xmlns:p14="http://schemas.microsoft.com/office/powerpoint/2010/main" val="3762761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392D23-A8B4-B808-91AC-CA8076BC0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片包含 图表&#10;&#10;描述已自动生成">
            <a:extLst>
              <a:ext uri="{FF2B5EF4-FFF2-40B4-BE49-F238E27FC236}">
                <a16:creationId xmlns:a16="http://schemas.microsoft.com/office/drawing/2014/main" id="{EEDA44E6-D033-5164-821A-CBE390EE55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9" b="10044"/>
          <a:stretch/>
        </p:blipFill>
        <p:spPr>
          <a:xfrm>
            <a:off x="277906" y="365125"/>
            <a:ext cx="11353800" cy="5829326"/>
          </a:xfrm>
        </p:spPr>
      </p:pic>
    </p:spTree>
    <p:extLst>
      <p:ext uri="{BB962C8B-B14F-4D97-AF65-F5344CB8AC3E}">
        <p14:creationId xmlns:p14="http://schemas.microsoft.com/office/powerpoint/2010/main" val="1618313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宽屏</PresentationFormat>
  <Paragraphs>1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3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·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aikywyu</dc:creator>
  <cp:lastModifiedBy>玮烨 于</cp:lastModifiedBy>
  <cp:revision>4</cp:revision>
  <dcterms:created xsi:type="dcterms:W3CDTF">2024-02-28T12:30:39Z</dcterms:created>
  <dcterms:modified xsi:type="dcterms:W3CDTF">2024-03-01T14:16:53Z</dcterms:modified>
</cp:coreProperties>
</file>