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40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67CC18-6D1F-8C22-8AEB-9DB71272A9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BE99035-0BBC-F7DE-3E99-ED0DF95002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18FDDA9-768F-A475-D39D-D144B577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9ED1-4377-4467-98E2-E553FC570037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3646CDC-4300-83E5-9D99-B8E836A72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0058C1C-059E-EA50-A7F0-FE0F9477A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5FA4-1DF8-4974-9771-4935DE561E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7199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BF82BC-0536-31E2-A8CB-3171A1EEB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F777E98-047D-E709-CF86-BC5CA0E5B0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797C235-2D9D-B36D-2CFC-80BFDC061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9ED1-4377-4467-98E2-E553FC570037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CD8BB87-C6DF-C4DD-C707-A3DE12657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24F79C6-3732-BDBE-2D8D-0CBBDEDF3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5FA4-1DF8-4974-9771-4935DE561E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354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F740CFA-563D-FFD4-BAC2-38FB67E676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F735E8B-259A-965E-7A84-CB7D176C70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296849A-F88F-5CAA-7422-C23255E2C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9ED1-4377-4467-98E2-E553FC570037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896E0B5-1924-ADC5-C1BD-B09EBBB1E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05642F2-7F76-ADC4-7FCE-5E92BF28C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5FA4-1DF8-4974-9771-4935DE561E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56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0B1E97-D709-2E5F-12B6-17B6D2F56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3BC945F-D174-D7BE-57E8-AAD8492F13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BAF774-0702-2382-A1B2-856267778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9ED1-4377-4467-98E2-E553FC570037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9D57CD7-FBBD-5C83-AEF1-D10725915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7F1A676-B8ED-45CF-23CA-6574F7428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5FA4-1DF8-4974-9771-4935DE561E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9534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9E0B063-AD46-6823-66BA-5FDB3AE2B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619B26C-4204-D84D-9B26-D8DBD7A30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6C8DEB0-33AE-83CF-7471-72C33A176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9ED1-4377-4467-98E2-E553FC570037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72C99F3-9004-40DA-F84F-EBB89468E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7707408-3308-A183-4A52-BF283491F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5FA4-1DF8-4974-9771-4935DE561E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0004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31BB7F-FFA3-5B5A-27A5-F06D0839C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1643727-B995-5962-1056-5E701CC9D1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BB962B6-EEEE-379B-9A1B-4149ACE5EE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75B89DD-3D65-2611-BA58-5A54C3413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9ED1-4377-4467-98E2-E553FC570037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712BE40-FDFA-C551-FD00-25FBC3CED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423AA2A-8892-F911-71E4-BBC03F296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5FA4-1DF8-4974-9771-4935DE561E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119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D50A69-BA60-828F-6C58-AD6B4FCD8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62BEFA7-EFDE-15D3-1AF8-85B4D5755F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69DE46D-95D1-98B2-CE54-D58BCCB374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CA05901-5D1F-4932-DF3E-B60DA8C897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A8F93DA-2EDF-CB77-DF75-DA211CCC99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EBAEC85-945C-E093-F5BF-FF9CC2ACB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9ED1-4377-4467-98E2-E553FC570037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3898DD7-77E2-8387-9A2A-D1B2E1E5A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24720923-0C9F-797A-EC00-05A454DC5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5FA4-1DF8-4974-9771-4935DE561E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0628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FB2DA3-5537-947A-3B62-C7429F363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95D78F6-74E7-73D0-7953-225E32A70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9ED1-4377-4467-98E2-E553FC570037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BADFFE9-79B6-50A1-02FF-E887A6D64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EA274D2-8894-7423-14E1-B99EC8A22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5FA4-1DF8-4974-9771-4935DE561E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643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7F3B1D7-78FA-40B4-8EE9-92512F7E4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9ED1-4377-4467-98E2-E553FC570037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B8A37C0-3E08-DCEA-86E8-706BC921B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2C403D-52FB-558D-722B-F2E90D9C1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5FA4-1DF8-4974-9771-4935DE561E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20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B3608A-3970-629D-3A6D-F5004373A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58EC5FE-3DE7-1F5D-3240-601C36377E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C5F4288-F206-A896-AE39-76600CBB82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EA7F7DC-A722-6CDE-735F-9900D28E2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9ED1-4377-4467-98E2-E553FC570037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F0AB775-A735-DE5C-D4FE-68B3FC79E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854A87E-13E4-FB64-E71B-EF0EAB3E9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5FA4-1DF8-4974-9771-4935DE561E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3029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89E871F-BF4A-2581-4EE6-44F586A67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670DE96-2C8E-C640-F97A-7A0F5FF6EF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461FC56-1B01-75BE-120F-C154F5E8D1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B715A3D-BF68-8260-CAA9-13C7A74CB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9ED1-4377-4467-98E2-E553FC570037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1682BAC-9ED6-B2B0-AF8D-C7E560F42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C6A5800-9D1C-7B70-54FC-D16466490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55FA4-1DF8-4974-9771-4935DE561E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9303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898FCEE-F586-3EFE-3DE3-1F5E3984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82EBCC2-0630-D1AD-CC3F-D325324C5C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4C2C9E-44AC-A1BF-1366-02153FEA3A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3699ED1-4377-4467-98E2-E553FC570037}" type="datetimeFigureOut">
              <a:rPr lang="zh-CN" altLang="en-US" smtClean="0"/>
              <a:t>2024/3/2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9F329CC-D15B-9E69-661A-8590F54ED2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3E2AEF7-4610-931F-2B78-FC5BACCC3A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155FA4-1DF8-4974-9771-4935DE561E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2541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E90F3C-83D0-C097-F982-AB75BCB6A7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9713C41-F25E-F21B-900C-BB7AE98A9C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图形用户界面, 应用程序, 网站&#10;&#10;描述已自动生成">
            <a:extLst>
              <a:ext uri="{FF2B5EF4-FFF2-40B4-BE49-F238E27FC236}">
                <a16:creationId xmlns:a16="http://schemas.microsoft.com/office/drawing/2014/main" id="{C8C39B67-DFD8-4B96-9231-13E35A9FF1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" b="10479"/>
          <a:stretch/>
        </p:blipFill>
        <p:spPr>
          <a:xfrm>
            <a:off x="1214323" y="678334"/>
            <a:ext cx="10307117" cy="523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800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908FEA-6011-172E-2C1E-63BFD02CD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">
            <a:extLst>
              <a:ext uri="{FF2B5EF4-FFF2-40B4-BE49-F238E27FC236}">
                <a16:creationId xmlns:a16="http://schemas.microsoft.com/office/drawing/2014/main" id="{8D3131A6-2891-AF9A-B85D-BD673C9806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2389"/>
            <a:ext cx="10662254" cy="6001640"/>
          </a:xfrm>
        </p:spPr>
      </p:pic>
    </p:spTree>
    <p:extLst>
      <p:ext uri="{BB962C8B-B14F-4D97-AF65-F5344CB8AC3E}">
        <p14:creationId xmlns:p14="http://schemas.microsoft.com/office/powerpoint/2010/main" val="2579075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68CE503-675F-434D-5CDD-4E201CD40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B6D089E9-99CD-30CE-8E73-5C5C18F6A1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" b="9466"/>
          <a:stretch/>
        </p:blipFill>
        <p:spPr>
          <a:xfrm>
            <a:off x="358457" y="75202"/>
            <a:ext cx="11926600" cy="6090467"/>
          </a:xfrm>
        </p:spPr>
      </p:pic>
    </p:spTree>
    <p:extLst>
      <p:ext uri="{BB962C8B-B14F-4D97-AF65-F5344CB8AC3E}">
        <p14:creationId xmlns:p14="http://schemas.microsoft.com/office/powerpoint/2010/main" val="1767820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09B993-9C19-84D1-8776-2B7FE1B52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&#10;&#10;中度可信度描述已自动生成">
            <a:extLst>
              <a:ext uri="{FF2B5EF4-FFF2-40B4-BE49-F238E27FC236}">
                <a16:creationId xmlns:a16="http://schemas.microsoft.com/office/drawing/2014/main" id="{AAFEB94C-3B99-4DF8-6D46-F194D3454F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8" b="9866"/>
          <a:stretch/>
        </p:blipFill>
        <p:spPr>
          <a:xfrm>
            <a:off x="428897" y="266790"/>
            <a:ext cx="11770817" cy="6012090"/>
          </a:xfrm>
        </p:spPr>
      </p:pic>
    </p:spTree>
    <p:extLst>
      <p:ext uri="{BB962C8B-B14F-4D97-AF65-F5344CB8AC3E}">
        <p14:creationId xmlns:p14="http://schemas.microsoft.com/office/powerpoint/2010/main" val="28377887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5849604-8A24-C35A-544C-0884F5562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2C8DA95B-C1E0-D040-AB4D-CA99A6BD63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" b="11067"/>
          <a:stretch/>
        </p:blipFill>
        <p:spPr>
          <a:xfrm>
            <a:off x="384583" y="365125"/>
            <a:ext cx="11706369" cy="5878921"/>
          </a:xfrm>
        </p:spPr>
      </p:pic>
    </p:spTree>
    <p:extLst>
      <p:ext uri="{BB962C8B-B14F-4D97-AF65-F5344CB8AC3E}">
        <p14:creationId xmlns:p14="http://schemas.microsoft.com/office/powerpoint/2010/main" val="1728278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926A461-395E-733E-54B3-294E99F93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表&#10;&#10;描述已自动生成">
            <a:extLst>
              <a:ext uri="{FF2B5EF4-FFF2-40B4-BE49-F238E27FC236}">
                <a16:creationId xmlns:a16="http://schemas.microsoft.com/office/drawing/2014/main" id="{41250487-63E7-3446-6C14-6FE9A6276C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7" b="9736"/>
          <a:stretch/>
        </p:blipFill>
        <p:spPr>
          <a:xfrm>
            <a:off x="420190" y="365125"/>
            <a:ext cx="11486828" cy="5907586"/>
          </a:xfrm>
        </p:spPr>
      </p:pic>
    </p:spTree>
    <p:extLst>
      <p:ext uri="{BB962C8B-B14F-4D97-AF65-F5344CB8AC3E}">
        <p14:creationId xmlns:p14="http://schemas.microsoft.com/office/powerpoint/2010/main" val="406119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014F04-8627-4020-3506-425AAC148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3F8CE6A9-7821-AA37-57B9-66C277B552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97" b="10266"/>
          <a:stretch/>
        </p:blipFill>
        <p:spPr>
          <a:xfrm>
            <a:off x="240579" y="231957"/>
            <a:ext cx="11710841" cy="6029506"/>
          </a:xfrm>
        </p:spPr>
      </p:pic>
    </p:spTree>
    <p:extLst>
      <p:ext uri="{BB962C8B-B14F-4D97-AF65-F5344CB8AC3E}">
        <p14:creationId xmlns:p14="http://schemas.microsoft.com/office/powerpoint/2010/main" val="530339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5FADBAC-E1BA-15DB-E2FD-FB806A8ED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5A8CA493-8E1B-43A0-D9D0-E6F497CAA7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0" b="10466"/>
          <a:stretch/>
        </p:blipFill>
        <p:spPr>
          <a:xfrm>
            <a:off x="405935" y="506912"/>
            <a:ext cx="11786065" cy="5985963"/>
          </a:xfrm>
        </p:spPr>
      </p:pic>
    </p:spTree>
    <p:extLst>
      <p:ext uri="{BB962C8B-B14F-4D97-AF65-F5344CB8AC3E}">
        <p14:creationId xmlns:p14="http://schemas.microsoft.com/office/powerpoint/2010/main" val="22896414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5D2ABB-3048-481C-C407-DD12FD135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7646B716-33D7-4B61-5AA4-71466A0E5F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22" b="10867"/>
          <a:stretch/>
        </p:blipFill>
        <p:spPr>
          <a:xfrm>
            <a:off x="227829" y="306615"/>
            <a:ext cx="12068454" cy="6186260"/>
          </a:xfrm>
        </p:spPr>
      </p:pic>
    </p:spTree>
    <p:extLst>
      <p:ext uri="{BB962C8B-B14F-4D97-AF65-F5344CB8AC3E}">
        <p14:creationId xmlns:p14="http://schemas.microsoft.com/office/powerpoint/2010/main" val="18304116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561FC48-792A-6198-2115-E3A0591BE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">
            <a:extLst>
              <a:ext uri="{FF2B5EF4-FFF2-40B4-BE49-F238E27FC236}">
                <a16:creationId xmlns:a16="http://schemas.microsoft.com/office/drawing/2014/main" id="{31A1E15B-D2BD-E52F-8E66-23CFA6AA65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12" y="-1"/>
            <a:ext cx="11031016" cy="6209211"/>
          </a:xfrm>
        </p:spPr>
      </p:pic>
    </p:spTree>
    <p:extLst>
      <p:ext uri="{BB962C8B-B14F-4D97-AF65-F5344CB8AC3E}">
        <p14:creationId xmlns:p14="http://schemas.microsoft.com/office/powerpoint/2010/main" val="1071090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755BC2-31B3-60DF-7D99-8E94D1B69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5AAF9E31-2FEF-09B6-C453-F07588EC07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1" b="10466"/>
          <a:stretch/>
        </p:blipFill>
        <p:spPr>
          <a:xfrm>
            <a:off x="402773" y="460919"/>
            <a:ext cx="11044274" cy="5661206"/>
          </a:xfrm>
        </p:spPr>
      </p:pic>
    </p:spTree>
    <p:extLst>
      <p:ext uri="{BB962C8B-B14F-4D97-AF65-F5344CB8AC3E}">
        <p14:creationId xmlns:p14="http://schemas.microsoft.com/office/powerpoint/2010/main" val="1828469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81517D-4D62-15EC-E16C-0DD1F3452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表, 条形图&#10;&#10;描述已自动生成">
            <a:extLst>
              <a:ext uri="{FF2B5EF4-FFF2-40B4-BE49-F238E27FC236}">
                <a16:creationId xmlns:a16="http://schemas.microsoft.com/office/drawing/2014/main" id="{EDF211B6-8187-8161-18EA-20B8A1D6AF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1" b="9986"/>
          <a:stretch/>
        </p:blipFill>
        <p:spPr>
          <a:xfrm>
            <a:off x="838200" y="486943"/>
            <a:ext cx="11063114" cy="5635879"/>
          </a:xfrm>
        </p:spPr>
      </p:pic>
    </p:spTree>
    <p:extLst>
      <p:ext uri="{BB962C8B-B14F-4D97-AF65-F5344CB8AC3E}">
        <p14:creationId xmlns:p14="http://schemas.microsoft.com/office/powerpoint/2010/main" val="11742781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2424CE-8355-3403-F2A5-1EC5B4225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2C1E81E0-F6D4-C1FC-1A68-6023B6875C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" b="9066"/>
          <a:stretch/>
        </p:blipFill>
        <p:spPr>
          <a:xfrm>
            <a:off x="288789" y="258082"/>
            <a:ext cx="11279853" cy="5785667"/>
          </a:xfrm>
        </p:spPr>
      </p:pic>
    </p:spTree>
    <p:extLst>
      <p:ext uri="{BB962C8B-B14F-4D97-AF65-F5344CB8AC3E}">
        <p14:creationId xmlns:p14="http://schemas.microsoft.com/office/powerpoint/2010/main" val="16098271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89A933-E2A0-6EE6-DD5E-9A48FC8E3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B1180C1E-3E6D-A89F-B8B0-632F06EE6D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" b="10066"/>
          <a:stretch/>
        </p:blipFill>
        <p:spPr>
          <a:xfrm>
            <a:off x="506503" y="365124"/>
            <a:ext cx="11258544" cy="5704749"/>
          </a:xfrm>
        </p:spPr>
      </p:pic>
    </p:spTree>
    <p:extLst>
      <p:ext uri="{BB962C8B-B14F-4D97-AF65-F5344CB8AC3E}">
        <p14:creationId xmlns:p14="http://schemas.microsoft.com/office/powerpoint/2010/main" val="21891554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A77456-B616-D968-E763-CE3003CC4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B951AC58-99DD-4293-3029-723C5D45F1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8" b="10867"/>
          <a:stretch/>
        </p:blipFill>
        <p:spPr>
          <a:xfrm>
            <a:off x="388411" y="546145"/>
            <a:ext cx="11415177" cy="5765709"/>
          </a:xfrm>
        </p:spPr>
      </p:pic>
    </p:spTree>
    <p:extLst>
      <p:ext uri="{BB962C8B-B14F-4D97-AF65-F5344CB8AC3E}">
        <p14:creationId xmlns:p14="http://schemas.microsoft.com/office/powerpoint/2010/main" val="1573938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8C6E78-A615-CE11-D340-BFBF5738E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DC094BB9-7AE5-8D1F-DD92-DF4C7CAE60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66" b="10925"/>
          <a:stretch/>
        </p:blipFill>
        <p:spPr>
          <a:xfrm>
            <a:off x="60961" y="278039"/>
            <a:ext cx="11944708" cy="6096635"/>
          </a:xfrm>
        </p:spPr>
      </p:pic>
    </p:spTree>
    <p:extLst>
      <p:ext uri="{BB962C8B-B14F-4D97-AF65-F5344CB8AC3E}">
        <p14:creationId xmlns:p14="http://schemas.microsoft.com/office/powerpoint/2010/main" val="38433666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4ED648-07BE-EE89-A9B5-FF5EBCE13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">
            <a:extLst>
              <a:ext uri="{FF2B5EF4-FFF2-40B4-BE49-F238E27FC236}">
                <a16:creationId xmlns:a16="http://schemas.microsoft.com/office/drawing/2014/main" id="{05990161-30EB-6871-5963-2DD1F9D0A7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14" y="432252"/>
            <a:ext cx="10603463" cy="5968547"/>
          </a:xfrm>
        </p:spPr>
      </p:pic>
    </p:spTree>
    <p:extLst>
      <p:ext uri="{BB962C8B-B14F-4D97-AF65-F5344CB8AC3E}">
        <p14:creationId xmlns:p14="http://schemas.microsoft.com/office/powerpoint/2010/main" val="14084877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B61040-C751-9E25-0D99-DA1DC4437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C271745E-94EF-F56A-C917-FD2D46A608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4" b="10466"/>
          <a:stretch/>
        </p:blipFill>
        <p:spPr>
          <a:xfrm>
            <a:off x="541337" y="170996"/>
            <a:ext cx="11241778" cy="5742123"/>
          </a:xfrm>
        </p:spPr>
      </p:pic>
    </p:spTree>
    <p:extLst>
      <p:ext uri="{BB962C8B-B14F-4D97-AF65-F5344CB8AC3E}">
        <p14:creationId xmlns:p14="http://schemas.microsoft.com/office/powerpoint/2010/main" val="333212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B8680C3-5588-CA33-6B3E-E25176C0D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表, 条形图&#10;&#10;描述已自动生成">
            <a:extLst>
              <a:ext uri="{FF2B5EF4-FFF2-40B4-BE49-F238E27FC236}">
                <a16:creationId xmlns:a16="http://schemas.microsoft.com/office/drawing/2014/main" id="{23BF3371-0D6D-526A-2B06-2F4F7E1393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" b="9324"/>
          <a:stretch/>
        </p:blipFill>
        <p:spPr>
          <a:xfrm>
            <a:off x="474370" y="365125"/>
            <a:ext cx="11243260" cy="5757001"/>
          </a:xfrm>
        </p:spPr>
      </p:pic>
    </p:spTree>
    <p:extLst>
      <p:ext uri="{BB962C8B-B14F-4D97-AF65-F5344CB8AC3E}">
        <p14:creationId xmlns:p14="http://schemas.microsoft.com/office/powerpoint/2010/main" val="13007376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AB27BD-A115-2832-E990-5C1B17C6C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340916B9-A575-1800-5C71-76192D2E81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9" b="10066"/>
          <a:stretch/>
        </p:blipFill>
        <p:spPr>
          <a:xfrm>
            <a:off x="480377" y="231957"/>
            <a:ext cx="11386339" cy="5855334"/>
          </a:xfrm>
        </p:spPr>
      </p:pic>
    </p:spTree>
    <p:extLst>
      <p:ext uri="{BB962C8B-B14F-4D97-AF65-F5344CB8AC3E}">
        <p14:creationId xmlns:p14="http://schemas.microsoft.com/office/powerpoint/2010/main" val="37779289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8223A7-06F2-2899-58AE-D8C00E5F2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7B41C0C1-1082-AEE3-1FF3-B9E05FB289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" b="10725"/>
          <a:stretch/>
        </p:blipFill>
        <p:spPr>
          <a:xfrm>
            <a:off x="611006" y="576625"/>
            <a:ext cx="11341624" cy="5704749"/>
          </a:xfrm>
        </p:spPr>
      </p:pic>
    </p:spTree>
    <p:extLst>
      <p:ext uri="{BB962C8B-B14F-4D97-AF65-F5344CB8AC3E}">
        <p14:creationId xmlns:p14="http://schemas.microsoft.com/office/powerpoint/2010/main" val="34518545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924C13-51B1-26CE-3DFA-D7CEB2B85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CD527474-6A6C-305C-B516-F26C38C2E9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6" b="9866"/>
          <a:stretch/>
        </p:blipFill>
        <p:spPr>
          <a:xfrm>
            <a:off x="445543" y="365125"/>
            <a:ext cx="11081227" cy="5678624"/>
          </a:xfrm>
        </p:spPr>
      </p:pic>
    </p:spTree>
    <p:extLst>
      <p:ext uri="{BB962C8B-B14F-4D97-AF65-F5344CB8AC3E}">
        <p14:creationId xmlns:p14="http://schemas.microsoft.com/office/powerpoint/2010/main" val="1773290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E5E2FA8-41AE-6190-8A04-A04C01F4E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&#10;&#10;描述已自动生成">
            <a:extLst>
              <a:ext uri="{FF2B5EF4-FFF2-40B4-BE49-F238E27FC236}">
                <a16:creationId xmlns:a16="http://schemas.microsoft.com/office/drawing/2014/main" id="{5892B7A6-CC99-3F64-AEFF-60B08F1E64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423" b="10423"/>
          <a:stretch/>
        </p:blipFill>
        <p:spPr>
          <a:xfrm>
            <a:off x="527271" y="-241402"/>
            <a:ext cx="11137458" cy="6269126"/>
          </a:xfrm>
        </p:spPr>
      </p:pic>
    </p:spTree>
    <p:extLst>
      <p:ext uri="{BB962C8B-B14F-4D97-AF65-F5344CB8AC3E}">
        <p14:creationId xmlns:p14="http://schemas.microsoft.com/office/powerpoint/2010/main" val="26770458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95E74F-E82C-83DE-5516-F71A1F843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11E081E9-EAA6-1EF9-B9F0-116CD34E06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1" b="11467"/>
          <a:stretch/>
        </p:blipFill>
        <p:spPr>
          <a:xfrm>
            <a:off x="523920" y="136163"/>
            <a:ext cx="11433607" cy="5768248"/>
          </a:xfrm>
        </p:spPr>
      </p:pic>
    </p:spTree>
    <p:extLst>
      <p:ext uri="{BB962C8B-B14F-4D97-AF65-F5344CB8AC3E}">
        <p14:creationId xmlns:p14="http://schemas.microsoft.com/office/powerpoint/2010/main" val="4491708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1BF6A0-B198-9D21-9D3E-CCAE9E4A5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表, 条形图&#10;&#10;描述已自动生成">
            <a:extLst>
              <a:ext uri="{FF2B5EF4-FFF2-40B4-BE49-F238E27FC236}">
                <a16:creationId xmlns:a16="http://schemas.microsoft.com/office/drawing/2014/main" id="{E371FFC2-6672-4F96-DC40-DAF505A0EF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73" b="9466"/>
          <a:stretch/>
        </p:blipFill>
        <p:spPr>
          <a:xfrm>
            <a:off x="497795" y="365125"/>
            <a:ext cx="11339321" cy="5931172"/>
          </a:xfrm>
        </p:spPr>
      </p:pic>
    </p:spTree>
    <p:extLst>
      <p:ext uri="{BB962C8B-B14F-4D97-AF65-F5344CB8AC3E}">
        <p14:creationId xmlns:p14="http://schemas.microsoft.com/office/powerpoint/2010/main" val="9557571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8D523F-134A-5586-2941-15D19D552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表格">
            <a:extLst>
              <a:ext uri="{FF2B5EF4-FFF2-40B4-BE49-F238E27FC236}">
                <a16:creationId xmlns:a16="http://schemas.microsoft.com/office/drawing/2014/main" id="{3D6908C0-4BB6-3CCE-C0C2-F806D83F25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58" y="423907"/>
            <a:ext cx="10900993" cy="6142355"/>
          </a:xfrm>
        </p:spPr>
      </p:pic>
    </p:spTree>
    <p:extLst>
      <p:ext uri="{BB962C8B-B14F-4D97-AF65-F5344CB8AC3E}">
        <p14:creationId xmlns:p14="http://schemas.microsoft.com/office/powerpoint/2010/main" val="7671038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49420C8-496D-29B9-A090-E6606E6DB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">
            <a:extLst>
              <a:ext uri="{FF2B5EF4-FFF2-40B4-BE49-F238E27FC236}">
                <a16:creationId xmlns:a16="http://schemas.microsoft.com/office/drawing/2014/main" id="{86B2BBFF-0189-4BCF-FA5F-2D1D9E6EFD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27" y="229939"/>
            <a:ext cx="11114991" cy="6262936"/>
          </a:xfrm>
        </p:spPr>
      </p:pic>
    </p:spTree>
    <p:extLst>
      <p:ext uri="{BB962C8B-B14F-4D97-AF65-F5344CB8AC3E}">
        <p14:creationId xmlns:p14="http://schemas.microsoft.com/office/powerpoint/2010/main" val="4406319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60275D-C758-65DC-E691-B9462700F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EFCEC528-0309-CF26-0C85-E8EF0B2CAA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4" b="10934"/>
          <a:stretch/>
        </p:blipFill>
        <p:spPr>
          <a:xfrm>
            <a:off x="380727" y="478551"/>
            <a:ext cx="11603577" cy="5900897"/>
          </a:xfrm>
        </p:spPr>
      </p:pic>
    </p:spTree>
    <p:extLst>
      <p:ext uri="{BB962C8B-B14F-4D97-AF65-F5344CB8AC3E}">
        <p14:creationId xmlns:p14="http://schemas.microsoft.com/office/powerpoint/2010/main" val="25319473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7360AB6-FC5E-B67F-7898-A9EB4B79C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175E90F2-297B-DC68-94B7-B11AA63D36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3" b="11185"/>
          <a:stretch/>
        </p:blipFill>
        <p:spPr>
          <a:xfrm>
            <a:off x="537482" y="365125"/>
            <a:ext cx="11744128" cy="5896338"/>
          </a:xfrm>
        </p:spPr>
      </p:pic>
    </p:spTree>
    <p:extLst>
      <p:ext uri="{BB962C8B-B14F-4D97-AF65-F5344CB8AC3E}">
        <p14:creationId xmlns:p14="http://schemas.microsoft.com/office/powerpoint/2010/main" val="35095673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158C4A-7C5D-02CB-6D35-6480D212C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">
            <a:extLst>
              <a:ext uri="{FF2B5EF4-FFF2-40B4-BE49-F238E27FC236}">
                <a16:creationId xmlns:a16="http://schemas.microsoft.com/office/drawing/2014/main" id="{815A86C7-D881-FFDB-DE22-7D36AD65B0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898" y="365125"/>
            <a:ext cx="10875073" cy="6127750"/>
          </a:xfrm>
        </p:spPr>
      </p:pic>
    </p:spTree>
    <p:extLst>
      <p:ext uri="{BB962C8B-B14F-4D97-AF65-F5344CB8AC3E}">
        <p14:creationId xmlns:p14="http://schemas.microsoft.com/office/powerpoint/2010/main" val="4721476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989F80-512A-69FB-F790-65442972F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8C1BF4AE-4472-7B8C-CD2B-FDEE4FF0DA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2" b="11435"/>
          <a:stretch/>
        </p:blipFill>
        <p:spPr>
          <a:xfrm>
            <a:off x="537481" y="365125"/>
            <a:ext cx="11556375" cy="5835378"/>
          </a:xfrm>
        </p:spPr>
      </p:pic>
    </p:spTree>
    <p:extLst>
      <p:ext uri="{BB962C8B-B14F-4D97-AF65-F5344CB8AC3E}">
        <p14:creationId xmlns:p14="http://schemas.microsoft.com/office/powerpoint/2010/main" val="22211107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3D244B-342A-B413-892E-3748B4625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F9EBB9C9-2811-9994-808B-A0422FB37C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9" b="13445"/>
          <a:stretch/>
        </p:blipFill>
        <p:spPr>
          <a:xfrm>
            <a:off x="156753" y="273481"/>
            <a:ext cx="11703817" cy="5761559"/>
          </a:xfrm>
        </p:spPr>
      </p:pic>
    </p:spTree>
    <p:extLst>
      <p:ext uri="{BB962C8B-B14F-4D97-AF65-F5344CB8AC3E}">
        <p14:creationId xmlns:p14="http://schemas.microsoft.com/office/powerpoint/2010/main" val="16694004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B90099-F029-91FB-F788-B807D0650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BCD0A8A1-6183-5653-E99C-AC4FFE430C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71" b="13696"/>
          <a:stretch/>
        </p:blipFill>
        <p:spPr>
          <a:xfrm>
            <a:off x="702945" y="569572"/>
            <a:ext cx="11003407" cy="5509010"/>
          </a:xfrm>
        </p:spPr>
      </p:pic>
    </p:spTree>
    <p:extLst>
      <p:ext uri="{BB962C8B-B14F-4D97-AF65-F5344CB8AC3E}">
        <p14:creationId xmlns:p14="http://schemas.microsoft.com/office/powerpoint/2010/main" val="2289559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F24D921-E559-0D3D-43CC-A6CA6F900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DAA6C4F2-1456-8959-AA67-79B31B9800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7" b="7128"/>
          <a:stretch/>
        </p:blipFill>
        <p:spPr>
          <a:xfrm>
            <a:off x="782390" y="187021"/>
            <a:ext cx="11528810" cy="6030899"/>
          </a:xfrm>
        </p:spPr>
      </p:pic>
    </p:spTree>
    <p:extLst>
      <p:ext uri="{BB962C8B-B14F-4D97-AF65-F5344CB8AC3E}">
        <p14:creationId xmlns:p14="http://schemas.microsoft.com/office/powerpoint/2010/main" val="161548005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FF35F4B-B173-1AB9-564C-0A13FC12A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表&#10;&#10;低可信度描述已自动生成">
            <a:extLst>
              <a:ext uri="{FF2B5EF4-FFF2-40B4-BE49-F238E27FC236}">
                <a16:creationId xmlns:a16="http://schemas.microsoft.com/office/drawing/2014/main" id="{C47353C2-F1FC-5EA3-5383-62600CC93B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87" b="9175"/>
          <a:stretch/>
        </p:blipFill>
        <p:spPr>
          <a:xfrm>
            <a:off x="729070" y="543445"/>
            <a:ext cx="10585596" cy="5561263"/>
          </a:xfrm>
        </p:spPr>
      </p:pic>
    </p:spTree>
    <p:extLst>
      <p:ext uri="{BB962C8B-B14F-4D97-AF65-F5344CB8AC3E}">
        <p14:creationId xmlns:p14="http://schemas.microsoft.com/office/powerpoint/2010/main" val="404798497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67F652-7DAC-A410-E6FA-F36DD2EF6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482D90C8-5955-24CD-3E5E-29CC90A243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238" b="9320"/>
          <a:stretch/>
        </p:blipFill>
        <p:spPr>
          <a:xfrm>
            <a:off x="452845" y="182244"/>
            <a:ext cx="11413480" cy="5817961"/>
          </a:xfrm>
        </p:spPr>
      </p:pic>
    </p:spTree>
    <p:extLst>
      <p:ext uri="{BB962C8B-B14F-4D97-AF65-F5344CB8AC3E}">
        <p14:creationId xmlns:p14="http://schemas.microsoft.com/office/powerpoint/2010/main" val="8177905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391B65-1653-B988-7FA2-3193BED0A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网站&#10;&#10;描述已自动生成">
            <a:extLst>
              <a:ext uri="{FF2B5EF4-FFF2-40B4-BE49-F238E27FC236}">
                <a16:creationId xmlns:a16="http://schemas.microsoft.com/office/drawing/2014/main" id="{8E73A124-F9A9-6E1F-1F7F-77CB44C6A1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8" b="10180"/>
          <a:stretch/>
        </p:blipFill>
        <p:spPr>
          <a:xfrm>
            <a:off x="763904" y="430235"/>
            <a:ext cx="11059883" cy="5639639"/>
          </a:xfrm>
        </p:spPr>
      </p:pic>
    </p:spTree>
    <p:extLst>
      <p:ext uri="{BB962C8B-B14F-4D97-AF65-F5344CB8AC3E}">
        <p14:creationId xmlns:p14="http://schemas.microsoft.com/office/powerpoint/2010/main" val="205722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82C178-664D-E8CE-6AAA-2F06054DF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EA367137-1637-345C-4E37-A403129FB4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5" b="7456"/>
          <a:stretch/>
        </p:blipFill>
        <p:spPr>
          <a:xfrm>
            <a:off x="636087" y="289071"/>
            <a:ext cx="11078817" cy="5819121"/>
          </a:xfrm>
        </p:spPr>
      </p:pic>
    </p:spTree>
    <p:extLst>
      <p:ext uri="{BB962C8B-B14F-4D97-AF65-F5344CB8AC3E}">
        <p14:creationId xmlns:p14="http://schemas.microsoft.com/office/powerpoint/2010/main" val="3487887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0365D85-159A-24AC-4A28-14FBC48AD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片包含 表格&#10;&#10;描述已自动生成">
            <a:extLst>
              <a:ext uri="{FF2B5EF4-FFF2-40B4-BE49-F238E27FC236}">
                <a16:creationId xmlns:a16="http://schemas.microsoft.com/office/drawing/2014/main" id="{09FCEB94-6663-44CE-0C75-8A97AA90C9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9" b="11163"/>
          <a:stretch/>
        </p:blipFill>
        <p:spPr>
          <a:xfrm>
            <a:off x="0" y="245542"/>
            <a:ext cx="12389827" cy="6247333"/>
          </a:xfrm>
        </p:spPr>
      </p:pic>
    </p:spTree>
    <p:extLst>
      <p:ext uri="{BB962C8B-B14F-4D97-AF65-F5344CB8AC3E}">
        <p14:creationId xmlns:p14="http://schemas.microsoft.com/office/powerpoint/2010/main" val="3192189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2E82B93-5951-BBDA-5198-76E3F9791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87D08661-B98A-CF95-3914-380DEBAD79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2" b="11163"/>
          <a:stretch/>
        </p:blipFill>
        <p:spPr>
          <a:xfrm>
            <a:off x="621456" y="304063"/>
            <a:ext cx="11229077" cy="5694401"/>
          </a:xfrm>
        </p:spPr>
      </p:pic>
    </p:spTree>
    <p:extLst>
      <p:ext uri="{BB962C8B-B14F-4D97-AF65-F5344CB8AC3E}">
        <p14:creationId xmlns:p14="http://schemas.microsoft.com/office/powerpoint/2010/main" val="2097264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A4B4AE-9279-9D48-94BB-4FA847214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表格&#10;&#10;描述已自动生成">
            <a:extLst>
              <a:ext uri="{FF2B5EF4-FFF2-40B4-BE49-F238E27FC236}">
                <a16:creationId xmlns:a16="http://schemas.microsoft.com/office/drawing/2014/main" id="{B00846D5-21A2-6EF6-6D81-18814822A1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8" b="11499"/>
          <a:stretch/>
        </p:blipFill>
        <p:spPr>
          <a:xfrm>
            <a:off x="650716" y="179705"/>
            <a:ext cx="11463931" cy="5774868"/>
          </a:xfrm>
        </p:spPr>
      </p:pic>
    </p:spTree>
    <p:extLst>
      <p:ext uri="{BB962C8B-B14F-4D97-AF65-F5344CB8AC3E}">
        <p14:creationId xmlns:p14="http://schemas.microsoft.com/office/powerpoint/2010/main" val="1863332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A2B007-6220-0B99-9AD2-E56A45839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F6385666-CD83-87D8-B747-40DEBD73B1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1" b="10381"/>
          <a:stretch/>
        </p:blipFill>
        <p:spPr>
          <a:xfrm>
            <a:off x="80130" y="341668"/>
            <a:ext cx="12197271" cy="6174664"/>
          </a:xfrm>
        </p:spPr>
      </p:pic>
    </p:spTree>
    <p:extLst>
      <p:ext uri="{BB962C8B-B14F-4D97-AF65-F5344CB8AC3E}">
        <p14:creationId xmlns:p14="http://schemas.microsoft.com/office/powerpoint/2010/main" val="2878171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Office PowerPoint</Application>
  <PresentationFormat>宽屏</PresentationFormat>
  <Paragraphs>0</Paragraphs>
  <Slides>42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46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玮烨 于</dc:creator>
  <cp:lastModifiedBy>玮烨 于</cp:lastModifiedBy>
  <cp:revision>1</cp:revision>
  <dcterms:created xsi:type="dcterms:W3CDTF">2024-03-02T14:04:59Z</dcterms:created>
  <dcterms:modified xsi:type="dcterms:W3CDTF">2024-03-02T14:37:27Z</dcterms:modified>
</cp:coreProperties>
</file>