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35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FE1C21-470F-95DC-3246-35EA4FCD1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0EE5C87-FFD6-0BD7-BA1A-1E817CAC0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31DD5C-4BBC-F09F-23AE-0DBAF2059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A2D16F-6BAB-042C-A4DC-1F04F4B13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0353AD-BB20-7832-9041-58A89850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03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5D57C9-949D-EBE4-212D-9078BDC3D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61133A9-05B3-75AE-F769-31C93CCDB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9706B0-8EF8-C369-0938-BD50DE493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5F2487-7D3B-A98A-58E4-1CB14DD4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211110-1D80-14D8-0762-70A4F38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14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6181801-8E3E-813A-7836-ABCF6FEAF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A1D260-42BD-9E3B-4816-409FFBC77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9B1909-3701-713B-7B4B-DAF285DC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014493-EE38-D73B-A494-BCF43E32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FC045F-5591-C11C-BEA8-6FFCA59F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3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D55970-9579-88DB-3AED-C9B819622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0E8E2A-ED42-B43E-34D5-F840E5C9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DC8548-1B2E-65DA-9434-2E45E0D9A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DA47C4-538D-0B70-FE81-7AAB3DD18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B80752-141F-364A-BA5E-EA14DCCE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79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508F26-BD3D-E5A6-1578-20B79032F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6DDCF4-9ABB-288B-39E2-429EC7C51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AB3B83-C7E2-EF9B-D295-461DE943A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E37A7F-6ECD-4448-1655-F7D46105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E7276E-033C-02F4-1384-1FB61EF0E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86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53BAD0-B6FA-EE9C-A3CF-FE101EC43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904A4D-07AB-204B-27C8-D9A47AC823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7AB6DBC-6A70-EB51-36F9-00D350598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D624B50-A9C0-94C5-C932-C2C7A33A2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695EA44-5EDE-0310-39BD-ADB17A5BD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5311F0-C887-0567-D470-A28B1EABA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46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88E88-DF7C-C0E9-DE18-0C4A46ECE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1752FE-63F4-CFF5-5443-156726C48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27131CD-43F4-F565-8BE2-29EA4B08C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8DF37E2-872D-F1FC-FBE9-65F100ADE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0942B6C-3293-7AA1-D7D1-17C0FFDD4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26D38B9-A46D-2CCE-B56E-0B47C7D85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DC9400C-78B0-E8E3-52A3-C3DD804D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6E2632B-F7F2-1848-0DBD-DE7FF082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62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74ACE3-6B34-4386-E33A-A0160E653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052BCA0-B80B-2A3F-FD20-108E9974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FF1F649-47F9-A812-FF44-07BE23DE7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14A101D-BE33-FDBA-F729-DF142EFC6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72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B8084FD-9622-6A5A-A17F-D95D87591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FDDE470-741E-F447-E739-CA3EC07F3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CF08003-A1BF-E940-572C-93B98EB9C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79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530744-AFC5-5A89-FAC0-1C05225E2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40F150-D4D4-9F2F-0E37-9E697BEB5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4A3BF19-58FE-0C30-302D-BC0CF3ABA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36E57A-3750-C72C-C96D-C6042BC3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ADA352F-A949-3C91-A569-CDCB7259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2C814A-0FBD-76B8-CCC0-5264C9B71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5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424169-2A3C-93D1-1261-C6CEB283A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6C054AC-B439-7DAA-9480-754177A76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6EB65CC-12B1-D209-60A4-AAED9EE93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87A329-ED9D-0589-E3A6-591687DD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12BB6BD-7598-B9F3-265E-C8045A212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0EEBD6-06CC-29AA-A944-6C8DFD8B1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10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F23293E-B436-9C24-A9BD-3F33F5409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D471D1-63CA-D0E4-9810-BAE2BA97D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26A238-AD41-9E65-0F61-1F7F548DB0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B32CDE-1ADC-4B1C-8C01-F4D2248C2DDB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791E9-A299-B965-2593-B924DB91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74650F-C93E-EDF7-6BB5-95CC3D535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2BF39-EB16-4697-BFCE-BCBC1E9091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77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9CD7B0-8C58-00D0-0F9C-74A5F92849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E92C421-C658-5EDA-2EC8-8DFF4E11F0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F7EAE949-E9F9-6F3B-EE1E-F392606353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6" b="11456"/>
          <a:stretch/>
        </p:blipFill>
        <p:spPr>
          <a:xfrm>
            <a:off x="1094372" y="524960"/>
            <a:ext cx="10359692" cy="521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97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BDD18B-B686-4EB0-C308-1696DF0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9984AD8-7989-935E-6A40-A62D665E3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7" b="13412"/>
          <a:stretch/>
        </p:blipFill>
        <p:spPr>
          <a:xfrm>
            <a:off x="203585" y="365125"/>
            <a:ext cx="11988415" cy="5946461"/>
          </a:xfrm>
        </p:spPr>
      </p:pic>
    </p:spTree>
    <p:extLst>
      <p:ext uri="{BB962C8B-B14F-4D97-AF65-F5344CB8AC3E}">
        <p14:creationId xmlns:p14="http://schemas.microsoft.com/office/powerpoint/2010/main" val="2035400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DF49F8-2EF3-AAB4-8244-D0ED9ED2C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B088F62-9867-3A2E-BDD3-13790E1B6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" b="10983"/>
          <a:stretch/>
        </p:blipFill>
        <p:spPr>
          <a:xfrm>
            <a:off x="673266" y="450976"/>
            <a:ext cx="11589753" cy="5817477"/>
          </a:xfrm>
        </p:spPr>
      </p:pic>
    </p:spTree>
    <p:extLst>
      <p:ext uri="{BB962C8B-B14F-4D97-AF65-F5344CB8AC3E}">
        <p14:creationId xmlns:p14="http://schemas.microsoft.com/office/powerpoint/2010/main" val="234634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E1BC52-5822-3DDF-833A-66C99BE48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4711D79C-BCDF-A41C-3DFC-09C337E47E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" b="8554"/>
          <a:stretch/>
        </p:blipFill>
        <p:spPr>
          <a:xfrm>
            <a:off x="432634" y="258470"/>
            <a:ext cx="11286185" cy="5865604"/>
          </a:xfrm>
        </p:spPr>
      </p:pic>
    </p:spTree>
    <p:extLst>
      <p:ext uri="{BB962C8B-B14F-4D97-AF65-F5344CB8AC3E}">
        <p14:creationId xmlns:p14="http://schemas.microsoft.com/office/powerpoint/2010/main" val="377243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D34A9E-4730-3241-654D-C085740E4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中度可信度描述已自动生成">
            <a:extLst>
              <a:ext uri="{FF2B5EF4-FFF2-40B4-BE49-F238E27FC236}">
                <a16:creationId xmlns:a16="http://schemas.microsoft.com/office/drawing/2014/main" id="{5CB5A82A-3054-893A-D182-BE3580FD82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1" b="8901"/>
          <a:stretch/>
        </p:blipFill>
        <p:spPr>
          <a:xfrm>
            <a:off x="681539" y="365125"/>
            <a:ext cx="11240396" cy="5831138"/>
          </a:xfrm>
        </p:spPr>
      </p:pic>
    </p:spTree>
    <p:extLst>
      <p:ext uri="{BB962C8B-B14F-4D97-AF65-F5344CB8AC3E}">
        <p14:creationId xmlns:p14="http://schemas.microsoft.com/office/powerpoint/2010/main" val="2527273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A4F63C-7766-A565-B2CE-B542A29AE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&#10;&#10;描述已自动生成">
            <a:extLst>
              <a:ext uri="{FF2B5EF4-FFF2-40B4-BE49-F238E27FC236}">
                <a16:creationId xmlns:a16="http://schemas.microsoft.com/office/drawing/2014/main" id="{81917B54-4D20-A737-6B35-028586D14B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2" b="10289"/>
          <a:stretch/>
        </p:blipFill>
        <p:spPr>
          <a:xfrm>
            <a:off x="540918" y="318627"/>
            <a:ext cx="11403441" cy="5757319"/>
          </a:xfrm>
        </p:spPr>
      </p:pic>
    </p:spTree>
    <p:extLst>
      <p:ext uri="{BB962C8B-B14F-4D97-AF65-F5344CB8AC3E}">
        <p14:creationId xmlns:p14="http://schemas.microsoft.com/office/powerpoint/2010/main" val="2976147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C6D69B-F025-B388-23C4-D3421D377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C20F13F-A2FC-6C07-66E7-AC0F932CE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42" b="9942"/>
          <a:stretch/>
        </p:blipFill>
        <p:spPr>
          <a:xfrm>
            <a:off x="516857" y="499102"/>
            <a:ext cx="11228759" cy="5781382"/>
          </a:xfrm>
        </p:spPr>
      </p:pic>
    </p:spTree>
    <p:extLst>
      <p:ext uri="{BB962C8B-B14F-4D97-AF65-F5344CB8AC3E}">
        <p14:creationId xmlns:p14="http://schemas.microsoft.com/office/powerpoint/2010/main" val="4263769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23DB80-22A1-176D-95C8-FCAC135B4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C2712EC-5FE1-2D6E-7853-A7D985307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" b="10983"/>
          <a:stretch/>
        </p:blipFill>
        <p:spPr>
          <a:xfrm>
            <a:off x="721394" y="365125"/>
            <a:ext cx="11264440" cy="5698791"/>
          </a:xfrm>
        </p:spPr>
      </p:pic>
    </p:spTree>
    <p:extLst>
      <p:ext uri="{BB962C8B-B14F-4D97-AF65-F5344CB8AC3E}">
        <p14:creationId xmlns:p14="http://schemas.microsoft.com/office/powerpoint/2010/main" val="853449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896000-93BF-637D-C4A6-579B0E126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A7598611-A066-CC7E-F066-D02BD1AE6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2" b="9942"/>
          <a:stretch/>
        </p:blipFill>
        <p:spPr>
          <a:xfrm>
            <a:off x="396540" y="365125"/>
            <a:ext cx="11976715" cy="6070140"/>
          </a:xfrm>
        </p:spPr>
      </p:pic>
    </p:spTree>
    <p:extLst>
      <p:ext uri="{BB962C8B-B14F-4D97-AF65-F5344CB8AC3E}">
        <p14:creationId xmlns:p14="http://schemas.microsoft.com/office/powerpoint/2010/main" val="2623782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E9B094-48EA-9563-51BC-9E2B100D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7A241DA-06D3-C003-362C-22A98DAFC7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6" b="9248"/>
          <a:stretch/>
        </p:blipFill>
        <p:spPr>
          <a:xfrm>
            <a:off x="709361" y="559259"/>
            <a:ext cx="10345756" cy="5432467"/>
          </a:xfrm>
        </p:spPr>
      </p:pic>
    </p:spTree>
    <p:extLst>
      <p:ext uri="{BB962C8B-B14F-4D97-AF65-F5344CB8AC3E}">
        <p14:creationId xmlns:p14="http://schemas.microsoft.com/office/powerpoint/2010/main" val="1017602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412F46-9205-24EF-1D00-B920D34C8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&#10;&#10;描述已自动生成">
            <a:extLst>
              <a:ext uri="{FF2B5EF4-FFF2-40B4-BE49-F238E27FC236}">
                <a16:creationId xmlns:a16="http://schemas.microsoft.com/office/drawing/2014/main" id="{B97CF7ED-7C7F-D978-0372-CD7463117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" b="10636"/>
          <a:stretch/>
        </p:blipFill>
        <p:spPr>
          <a:xfrm>
            <a:off x="721392" y="330660"/>
            <a:ext cx="11234353" cy="5661066"/>
          </a:xfrm>
        </p:spPr>
      </p:pic>
    </p:spTree>
    <p:extLst>
      <p:ext uri="{BB962C8B-B14F-4D97-AF65-F5344CB8AC3E}">
        <p14:creationId xmlns:p14="http://schemas.microsoft.com/office/powerpoint/2010/main" val="327159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537C89-59AE-6797-6C52-FEA2DE55E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描述已自动生成">
            <a:extLst>
              <a:ext uri="{FF2B5EF4-FFF2-40B4-BE49-F238E27FC236}">
                <a16:creationId xmlns:a16="http://schemas.microsoft.com/office/drawing/2014/main" id="{880104BD-907A-831E-338E-062259A4BD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" b="9595"/>
          <a:stretch/>
        </p:blipFill>
        <p:spPr>
          <a:xfrm>
            <a:off x="838199" y="475039"/>
            <a:ext cx="10332325" cy="5372308"/>
          </a:xfrm>
        </p:spPr>
      </p:pic>
    </p:spTree>
    <p:extLst>
      <p:ext uri="{BB962C8B-B14F-4D97-AF65-F5344CB8AC3E}">
        <p14:creationId xmlns:p14="http://schemas.microsoft.com/office/powerpoint/2010/main" val="393077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0BB985-DF77-395F-57DA-211B9DC95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6D5BB67A-F1B9-F296-7860-E5C1945B1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" b="10636"/>
          <a:stretch/>
        </p:blipFill>
        <p:spPr>
          <a:xfrm>
            <a:off x="355903" y="519446"/>
            <a:ext cx="11480193" cy="5819107"/>
          </a:xfrm>
        </p:spPr>
      </p:pic>
    </p:spTree>
    <p:extLst>
      <p:ext uri="{BB962C8B-B14F-4D97-AF65-F5344CB8AC3E}">
        <p14:creationId xmlns:p14="http://schemas.microsoft.com/office/powerpoint/2010/main" val="389249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192284-A9A4-FB71-8BF3-7D9698529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0FBB0B6-3F28-6A4B-B36C-660288FA9B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" b="10636"/>
          <a:stretch/>
        </p:blipFill>
        <p:spPr>
          <a:xfrm>
            <a:off x="673166" y="365125"/>
            <a:ext cx="11518834" cy="5850208"/>
          </a:xfrm>
        </p:spPr>
      </p:pic>
    </p:spTree>
    <p:extLst>
      <p:ext uri="{BB962C8B-B14F-4D97-AF65-F5344CB8AC3E}">
        <p14:creationId xmlns:p14="http://schemas.microsoft.com/office/powerpoint/2010/main" val="826933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7EC13A-889B-46C5-423D-4CB0CF5F6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61E2633A-3284-7AB0-D123-AEC1137BE1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6" b="11330"/>
          <a:stretch/>
        </p:blipFill>
        <p:spPr>
          <a:xfrm>
            <a:off x="324178" y="237770"/>
            <a:ext cx="11543644" cy="5922398"/>
          </a:xfrm>
        </p:spPr>
      </p:pic>
    </p:spTree>
    <p:extLst>
      <p:ext uri="{BB962C8B-B14F-4D97-AF65-F5344CB8AC3E}">
        <p14:creationId xmlns:p14="http://schemas.microsoft.com/office/powerpoint/2010/main" val="403555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F5E005-1F7C-743F-36E9-0C0DE3225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A0E9BBD-939D-11CA-862B-22B290CCD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" b="9942"/>
          <a:stretch/>
        </p:blipFill>
        <p:spPr>
          <a:xfrm>
            <a:off x="456699" y="306597"/>
            <a:ext cx="11435636" cy="5841540"/>
          </a:xfrm>
        </p:spPr>
      </p:pic>
    </p:spTree>
    <p:extLst>
      <p:ext uri="{BB962C8B-B14F-4D97-AF65-F5344CB8AC3E}">
        <p14:creationId xmlns:p14="http://schemas.microsoft.com/office/powerpoint/2010/main" val="2261377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892A50-2616-DA74-B82F-959F6F5C2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0C7894A8-121B-A519-15D7-FEC8DFD3FC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00" b="10636"/>
          <a:stretch/>
        </p:blipFill>
        <p:spPr>
          <a:xfrm>
            <a:off x="552950" y="330659"/>
            <a:ext cx="12042649" cy="5997951"/>
          </a:xfrm>
        </p:spPr>
      </p:pic>
    </p:spTree>
    <p:extLst>
      <p:ext uri="{BB962C8B-B14F-4D97-AF65-F5344CB8AC3E}">
        <p14:creationId xmlns:p14="http://schemas.microsoft.com/office/powerpoint/2010/main" val="1172367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038EC-BA8B-8672-B989-492E699EB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CEBA7895-A13F-34F9-5641-1AD1F4D31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" b="9942"/>
          <a:stretch/>
        </p:blipFill>
        <p:spPr>
          <a:xfrm>
            <a:off x="709362" y="365125"/>
            <a:ext cx="11318336" cy="5758949"/>
          </a:xfrm>
        </p:spPr>
      </p:pic>
    </p:spTree>
    <p:extLst>
      <p:ext uri="{BB962C8B-B14F-4D97-AF65-F5344CB8AC3E}">
        <p14:creationId xmlns:p14="http://schemas.microsoft.com/office/powerpoint/2010/main" val="3718191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00143-4F94-3EEC-1CAB-5FE58E98C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描述已自动生成">
            <a:extLst>
              <a:ext uri="{FF2B5EF4-FFF2-40B4-BE49-F238E27FC236}">
                <a16:creationId xmlns:a16="http://schemas.microsoft.com/office/drawing/2014/main" id="{AC9A4D44-AD6A-F96B-E4D9-313BCF82F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9942"/>
          <a:stretch/>
        </p:blipFill>
        <p:spPr>
          <a:xfrm>
            <a:off x="673267" y="365125"/>
            <a:ext cx="11104147" cy="5661066"/>
          </a:xfrm>
        </p:spPr>
      </p:pic>
    </p:spTree>
    <p:extLst>
      <p:ext uri="{BB962C8B-B14F-4D97-AF65-F5344CB8AC3E}">
        <p14:creationId xmlns:p14="http://schemas.microsoft.com/office/powerpoint/2010/main" val="3167271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4B6AAD-1DE0-2E99-0CDB-7D85619EE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39463EA-5DCA-0F35-E7B7-E8C167FE5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" b="11963"/>
          <a:stretch/>
        </p:blipFill>
        <p:spPr>
          <a:xfrm>
            <a:off x="412436" y="475040"/>
            <a:ext cx="11367127" cy="5661066"/>
          </a:xfrm>
        </p:spPr>
      </p:pic>
    </p:spTree>
    <p:extLst>
      <p:ext uri="{BB962C8B-B14F-4D97-AF65-F5344CB8AC3E}">
        <p14:creationId xmlns:p14="http://schemas.microsoft.com/office/powerpoint/2010/main" val="2365463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1D4F49-67DF-3D49-242A-33550C56A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0D081D95-28AA-6AA9-6F3F-5388B3D20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" b="9942"/>
          <a:stretch/>
        </p:blipFill>
        <p:spPr>
          <a:xfrm>
            <a:off x="657727" y="365125"/>
            <a:ext cx="11203292" cy="5722854"/>
          </a:xfrm>
        </p:spPr>
      </p:pic>
    </p:spTree>
    <p:extLst>
      <p:ext uri="{BB962C8B-B14F-4D97-AF65-F5344CB8AC3E}">
        <p14:creationId xmlns:p14="http://schemas.microsoft.com/office/powerpoint/2010/main" val="417778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F43ACD-2C0B-9FC7-8277-1E46C5ABC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1F0AED26-FFEA-C52B-DD5E-2F7A457763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42" b="9942"/>
          <a:stretch/>
        </p:blipFill>
        <p:spPr>
          <a:xfrm>
            <a:off x="308810" y="365125"/>
            <a:ext cx="11535709" cy="5939422"/>
          </a:xfrm>
        </p:spPr>
      </p:pic>
    </p:spTree>
    <p:extLst>
      <p:ext uri="{BB962C8B-B14F-4D97-AF65-F5344CB8AC3E}">
        <p14:creationId xmlns:p14="http://schemas.microsoft.com/office/powerpoint/2010/main" val="286791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78E5ED-8F99-3818-099B-22A00AB99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C0DD636-9F59-4F44-96F9-8182A2B56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6" b="10983"/>
          <a:stretch/>
        </p:blipFill>
        <p:spPr>
          <a:xfrm>
            <a:off x="533373" y="603668"/>
            <a:ext cx="11125254" cy="5650664"/>
          </a:xfrm>
        </p:spPr>
      </p:pic>
    </p:spTree>
    <p:extLst>
      <p:ext uri="{BB962C8B-B14F-4D97-AF65-F5344CB8AC3E}">
        <p14:creationId xmlns:p14="http://schemas.microsoft.com/office/powerpoint/2010/main" val="2327570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3A66FA-4989-2B1B-8B0C-02F98E13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FE4E606-FC41-E0D9-7487-63471DB9CA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8" b="10289"/>
          <a:stretch/>
        </p:blipFill>
        <p:spPr>
          <a:xfrm>
            <a:off x="513347" y="561557"/>
            <a:ext cx="11381191" cy="5734886"/>
          </a:xfrm>
        </p:spPr>
      </p:pic>
    </p:spTree>
    <p:extLst>
      <p:ext uri="{BB962C8B-B14F-4D97-AF65-F5344CB8AC3E}">
        <p14:creationId xmlns:p14="http://schemas.microsoft.com/office/powerpoint/2010/main" val="2595252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B67F18-F042-5F87-575E-E162DF81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988232F-87ED-DEE2-F727-DB2682335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6" b="13065"/>
          <a:stretch/>
        </p:blipFill>
        <p:spPr>
          <a:xfrm>
            <a:off x="685298" y="523165"/>
            <a:ext cx="11000337" cy="5456530"/>
          </a:xfrm>
        </p:spPr>
      </p:pic>
    </p:spTree>
    <p:extLst>
      <p:ext uri="{BB962C8B-B14F-4D97-AF65-F5344CB8AC3E}">
        <p14:creationId xmlns:p14="http://schemas.microsoft.com/office/powerpoint/2010/main" val="1513731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03468D-2427-AD2A-C286-07F346708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4876C00-3BCE-4BDD-13A5-700610496C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04" b="10983"/>
          <a:stretch/>
        </p:blipFill>
        <p:spPr>
          <a:xfrm>
            <a:off x="634077" y="556356"/>
            <a:ext cx="11557923" cy="5745288"/>
          </a:xfrm>
        </p:spPr>
      </p:pic>
    </p:spTree>
    <p:extLst>
      <p:ext uri="{BB962C8B-B14F-4D97-AF65-F5344CB8AC3E}">
        <p14:creationId xmlns:p14="http://schemas.microsoft.com/office/powerpoint/2010/main" val="42099006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C1EE1F-C581-537F-CC53-95FF8F1AA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AFF8F9D-4BFD-1E8F-CCA9-33061A1451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882" b="10983"/>
          <a:stretch/>
        </p:blipFill>
        <p:spPr>
          <a:xfrm>
            <a:off x="469905" y="543510"/>
            <a:ext cx="11722095" cy="5770980"/>
          </a:xfrm>
        </p:spPr>
      </p:pic>
    </p:spTree>
    <p:extLst>
      <p:ext uri="{BB962C8B-B14F-4D97-AF65-F5344CB8AC3E}">
        <p14:creationId xmlns:p14="http://schemas.microsoft.com/office/powerpoint/2010/main" val="1078429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22EC39-0605-C26E-5BA3-6305A96F9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26630C3-C063-E11D-8DC4-D68AF6AB69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859" b="9595"/>
          <a:stretch/>
        </p:blipFill>
        <p:spPr>
          <a:xfrm>
            <a:off x="528887" y="294565"/>
            <a:ext cx="12038295" cy="5961856"/>
          </a:xfrm>
        </p:spPr>
      </p:pic>
    </p:spTree>
    <p:extLst>
      <p:ext uri="{BB962C8B-B14F-4D97-AF65-F5344CB8AC3E}">
        <p14:creationId xmlns:p14="http://schemas.microsoft.com/office/powerpoint/2010/main" val="13335660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0065C1-B332-DFC3-D798-000340D2A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100CDF4-0002-9E89-C038-1688C6649C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295" b="9248"/>
          <a:stretch/>
        </p:blipFill>
        <p:spPr>
          <a:xfrm>
            <a:off x="717885" y="365125"/>
            <a:ext cx="11285547" cy="5697161"/>
          </a:xfrm>
        </p:spPr>
      </p:pic>
    </p:spTree>
    <p:extLst>
      <p:ext uri="{BB962C8B-B14F-4D97-AF65-F5344CB8AC3E}">
        <p14:creationId xmlns:p14="http://schemas.microsoft.com/office/powerpoint/2010/main" val="38050381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EB78A0-0C20-C79D-B597-C68914FDD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" name="内容占位符 18" descr="图形用户界面, 网站&#10;&#10;描述已自动生成">
            <a:extLst>
              <a:ext uri="{FF2B5EF4-FFF2-40B4-BE49-F238E27FC236}">
                <a16:creationId xmlns:a16="http://schemas.microsoft.com/office/drawing/2014/main" id="{35923F45-2F9E-1934-DEE9-3532B5167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" b="9581"/>
          <a:stretch/>
        </p:blipFill>
        <p:spPr>
          <a:xfrm>
            <a:off x="355428" y="264694"/>
            <a:ext cx="11676152" cy="5991726"/>
          </a:xfrm>
        </p:spPr>
      </p:pic>
    </p:spTree>
    <p:extLst>
      <p:ext uri="{BB962C8B-B14F-4D97-AF65-F5344CB8AC3E}">
        <p14:creationId xmlns:p14="http://schemas.microsoft.com/office/powerpoint/2010/main" val="152233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406081-B7A2-5A30-DAE3-07DD9D32A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96AD210-BC6F-F8E7-FE49-8D4CC2E81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42" b="12024"/>
          <a:stretch/>
        </p:blipFill>
        <p:spPr>
          <a:xfrm>
            <a:off x="925931" y="631448"/>
            <a:ext cx="10681192" cy="5372309"/>
          </a:xfrm>
        </p:spPr>
      </p:pic>
    </p:spTree>
    <p:extLst>
      <p:ext uri="{BB962C8B-B14F-4D97-AF65-F5344CB8AC3E}">
        <p14:creationId xmlns:p14="http://schemas.microsoft.com/office/powerpoint/2010/main" val="2772660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CFDD40-AF19-DE10-AB09-C46E951B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48DF61A-0A4A-4359-904C-EF631EFB74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" b="10636"/>
          <a:stretch/>
        </p:blipFill>
        <p:spPr>
          <a:xfrm>
            <a:off x="838200" y="487070"/>
            <a:ext cx="10767388" cy="5468562"/>
          </a:xfrm>
        </p:spPr>
      </p:pic>
    </p:spTree>
    <p:extLst>
      <p:ext uri="{BB962C8B-B14F-4D97-AF65-F5344CB8AC3E}">
        <p14:creationId xmlns:p14="http://schemas.microsoft.com/office/powerpoint/2010/main" val="22794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C992E1-99B1-81C4-1129-463678BEE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3202AF4-5CBB-64F7-1507-9500B787CB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" b="11330"/>
          <a:stretch/>
        </p:blipFill>
        <p:spPr>
          <a:xfrm>
            <a:off x="838200" y="751764"/>
            <a:ext cx="10864809" cy="5540751"/>
          </a:xfrm>
        </p:spPr>
      </p:pic>
    </p:spTree>
    <p:extLst>
      <p:ext uri="{BB962C8B-B14F-4D97-AF65-F5344CB8AC3E}">
        <p14:creationId xmlns:p14="http://schemas.microsoft.com/office/powerpoint/2010/main" val="318443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2882E-B1C1-6A5F-2E1C-5E70DC1C6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7FDD820-CDBC-CB81-8A9E-630897F597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3" b="9942"/>
          <a:stretch/>
        </p:blipFill>
        <p:spPr>
          <a:xfrm>
            <a:off x="721392" y="487071"/>
            <a:ext cx="10928175" cy="5649034"/>
          </a:xfrm>
        </p:spPr>
      </p:pic>
    </p:spTree>
    <p:extLst>
      <p:ext uri="{BB962C8B-B14F-4D97-AF65-F5344CB8AC3E}">
        <p14:creationId xmlns:p14="http://schemas.microsoft.com/office/powerpoint/2010/main" val="425228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22F8C-88ED-76B8-8F5A-5AE762932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C8DEBF9-8097-79ED-3D1A-15AB46CA8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0" b="10573"/>
          <a:stretch/>
        </p:blipFill>
        <p:spPr>
          <a:xfrm>
            <a:off x="356611" y="663366"/>
            <a:ext cx="11478777" cy="5829509"/>
          </a:xfrm>
        </p:spPr>
      </p:pic>
    </p:spTree>
    <p:extLst>
      <p:ext uri="{BB962C8B-B14F-4D97-AF65-F5344CB8AC3E}">
        <p14:creationId xmlns:p14="http://schemas.microsoft.com/office/powerpoint/2010/main" val="319305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DD604C-A4A7-1942-1583-DBD6FE1FA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1676240-C553-2CBB-3472-CAFCE4FE5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8" b="12371"/>
          <a:stretch/>
        </p:blipFill>
        <p:spPr>
          <a:xfrm>
            <a:off x="838200" y="535197"/>
            <a:ext cx="11134967" cy="5480592"/>
          </a:xfrm>
        </p:spPr>
      </p:pic>
    </p:spTree>
    <p:extLst>
      <p:ext uri="{BB962C8B-B14F-4D97-AF65-F5344CB8AC3E}">
        <p14:creationId xmlns:p14="http://schemas.microsoft.com/office/powerpoint/2010/main" val="3083193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宽屏</PresentationFormat>
  <Paragraphs>0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2024-03-02T15:13:20Z</dcterms:created>
  <dcterms:modified xsi:type="dcterms:W3CDTF">2024-03-02T15:25:27Z</dcterms:modified>
</cp:coreProperties>
</file>