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4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BCC54A-9668-4035-BDC9-4118D49CA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6E5924A-579D-0B7D-8EFE-195692C579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2C8FB0-C9FB-BF20-865F-B062F7F65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C0E1D6-F888-6739-8A8B-DD7233B3E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2B5608-F7B5-94C7-2691-30AF0F75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0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D6E2A-692B-A1E8-2DEE-3B9C1AC6E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6445720-1720-B386-2153-8F1D52F48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FFA256-05BA-B69E-438A-2C77B8B4C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23C0E3-4550-2F0F-1922-F6CCF9030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DEB487-2280-EE3B-3223-B21C75415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22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1DC0EC0-BD39-01F6-B64A-46E20A0555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3DC9FD1-8A17-6B05-E132-781818B3F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7487BA-FFAF-94C0-C053-5E7ED417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8FB301-78E8-E4DF-B523-611251FA8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5F8AE2-C5D8-6439-8160-D85038F46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34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5E67B0-F0FE-E286-C5B2-8280C6A8C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AC69A8-FDDA-25E8-0AF8-586AFB1F0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98C1FB-DC83-BEA6-150E-26D47669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00155D-F392-20F6-E2C0-05081BE6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BFFB1F-D453-7BDE-BDAF-87CAA2AA0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29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03F7E7-C291-C7D6-701F-B7772331B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764A14-F09D-4160-6479-2515CDD83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6FBCC0-8C72-E367-E23E-6CDB13B3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F9910-4871-0D06-4A65-D1A0FA4C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33455B-9244-1325-8767-8541F3060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13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B09D33-853F-D91C-1745-2F1580C1B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F0DD59-1066-E54B-3D32-2C7CF33143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0312D82-1A55-3B9C-3CED-100B9DD55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409449-37A2-AA70-13B1-78152752F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0C6713-7C87-7BB1-E0C0-BF88DFDB5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A1F16A-E1EF-4261-79C8-1801B18F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26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99289B-E13C-1D18-212E-348B41797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9D1144-00FA-A624-D887-F92BF8E00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02B122-C590-13A2-91E6-5A1741290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025DCCB-BFB2-37E8-0A97-B76AFF732F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2E737DF-B781-A4D4-E14C-707C049E1D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F2C1774-0D06-FCB6-26CF-89F5AF150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A737E58-929D-1C4F-91E8-7C038199E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233D5D6-CB52-BE08-5917-2F33A6BE7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60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1B1E49-4A05-8955-A211-782428BCC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8072997-7453-768B-47A6-846DBC18E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434E03-4896-AD93-2AF9-5C1CB8535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F3EA1EB-3A40-29FD-4FAE-F9868730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8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D90A735-D5A3-681B-03D1-130E90A18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30E463-DA01-E153-05D5-8D72A5D3F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92B9343-4181-F372-F60F-4207DC7C7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567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7E2495-8845-2719-5DEF-CC071765E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7CA627-15A5-439F-2D72-08B2D4E34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B6BEAB-0502-D7DB-76E7-5376189D1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F01D22F-3197-32B4-E3BA-6614CA2C3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B6ABFF-5DA0-FE1B-D6F9-E1F805248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8951076-6BFE-0D00-1AF4-EE3404D8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17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32DE00-FEDC-96CE-729F-ABAD292D6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EEEDA74-0BDA-2274-07BE-9C0352FD6D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89F156-630F-DB23-8CDB-EAD0760DA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2D2C8E4-70FD-5F2A-0336-E842446B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DB0738-2EE3-517C-9DE9-291806E2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8A2E398-BE20-FBE5-3BD7-C62876432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177A46-0A58-6AD8-9B38-EFC50B8A6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7D310CD-2821-6FD8-829C-5EF01B61B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029D9-FC21-D05D-1D5D-BB01046953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289DC2-070C-4C0A-A8B5-B874474F1CD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106BC9-A132-34B9-9CE9-A082F5C95D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FA3153-BCD3-06A7-3AEF-52083364A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A8A2B3-7676-4540-A8E2-8F397794E4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81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664475-EB2E-0185-0156-DCBD4E238E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24E1842-F84C-E66C-2391-E909EB9CA5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, 网站&#10;&#10;描述已自动生成">
            <a:extLst>
              <a:ext uri="{FF2B5EF4-FFF2-40B4-BE49-F238E27FC236}">
                <a16:creationId xmlns:a16="http://schemas.microsoft.com/office/drawing/2014/main" id="{27B7EF50-9C2F-F889-F6DE-8F43E28470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9" b="11685"/>
          <a:stretch/>
        </p:blipFill>
        <p:spPr>
          <a:xfrm>
            <a:off x="708280" y="483780"/>
            <a:ext cx="11196170" cy="566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31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41788E-A3E7-0CB9-E19F-B6EE86F1B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94330801-5CFF-FF00-A472-21F1D31B8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86" y="230911"/>
            <a:ext cx="11338037" cy="6382029"/>
          </a:xfrm>
        </p:spPr>
      </p:pic>
    </p:spTree>
    <p:extLst>
      <p:ext uri="{BB962C8B-B14F-4D97-AF65-F5344CB8AC3E}">
        <p14:creationId xmlns:p14="http://schemas.microsoft.com/office/powerpoint/2010/main" val="3587946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D493AE-F59F-4B30-3969-E9FE9AE3F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8B289FE-6116-9A04-03C5-E5DB184DE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" b="10678"/>
          <a:stretch/>
        </p:blipFill>
        <p:spPr>
          <a:xfrm>
            <a:off x="558755" y="546463"/>
            <a:ext cx="11414554" cy="5765074"/>
          </a:xfrm>
        </p:spPr>
      </p:pic>
    </p:spTree>
    <p:extLst>
      <p:ext uri="{BB962C8B-B14F-4D97-AF65-F5344CB8AC3E}">
        <p14:creationId xmlns:p14="http://schemas.microsoft.com/office/powerpoint/2010/main" val="3390099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30177C-C1E0-5511-5CC7-A95098F3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AEBEADD-DB01-8453-D067-3F945F119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" b="11267"/>
          <a:stretch/>
        </p:blipFill>
        <p:spPr>
          <a:xfrm>
            <a:off x="219120" y="427309"/>
            <a:ext cx="11886379" cy="6003381"/>
          </a:xfrm>
        </p:spPr>
      </p:pic>
    </p:spTree>
    <p:extLst>
      <p:ext uri="{BB962C8B-B14F-4D97-AF65-F5344CB8AC3E}">
        <p14:creationId xmlns:p14="http://schemas.microsoft.com/office/powerpoint/2010/main" val="1584254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C56210-7ABC-7335-9BEE-219D7A473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F6FC84C6-8AEC-9E54-2357-2CB0A7066B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" b="12526"/>
          <a:stretch/>
        </p:blipFill>
        <p:spPr>
          <a:xfrm>
            <a:off x="576172" y="426085"/>
            <a:ext cx="11422051" cy="5661206"/>
          </a:xfrm>
        </p:spPr>
      </p:pic>
    </p:spTree>
    <p:extLst>
      <p:ext uri="{BB962C8B-B14F-4D97-AF65-F5344CB8AC3E}">
        <p14:creationId xmlns:p14="http://schemas.microsoft.com/office/powerpoint/2010/main" val="2419124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B289F5-C389-3EE1-7B9D-1AC8ECAC7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4048FC5-1A14-BC34-9E96-A42C088313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0" b="12868"/>
          <a:stretch/>
        </p:blipFill>
        <p:spPr>
          <a:xfrm>
            <a:off x="342828" y="458380"/>
            <a:ext cx="11506343" cy="5785666"/>
          </a:xfrm>
        </p:spPr>
      </p:pic>
    </p:spTree>
    <p:extLst>
      <p:ext uri="{BB962C8B-B14F-4D97-AF65-F5344CB8AC3E}">
        <p14:creationId xmlns:p14="http://schemas.microsoft.com/office/powerpoint/2010/main" val="1798492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2B480A-C476-EE04-DD90-AFFF496C3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49A9752C-9150-3013-D59F-10F54EE88F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521" b="11410"/>
          <a:stretch/>
        </p:blipFill>
        <p:spPr>
          <a:xfrm>
            <a:off x="646611" y="365125"/>
            <a:ext cx="11118669" cy="5515700"/>
          </a:xfrm>
        </p:spPr>
      </p:pic>
    </p:spTree>
    <p:extLst>
      <p:ext uri="{BB962C8B-B14F-4D97-AF65-F5344CB8AC3E}">
        <p14:creationId xmlns:p14="http://schemas.microsoft.com/office/powerpoint/2010/main" val="1768622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71CCCD-C332-F8C7-4457-D03B3E21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AD0CAA75-59D5-2F01-AF4E-093E4FB1D6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9" b="12150"/>
          <a:stretch/>
        </p:blipFill>
        <p:spPr>
          <a:xfrm>
            <a:off x="715509" y="571590"/>
            <a:ext cx="11225452" cy="5646329"/>
          </a:xfrm>
        </p:spPr>
      </p:pic>
    </p:spTree>
    <p:extLst>
      <p:ext uri="{BB962C8B-B14F-4D97-AF65-F5344CB8AC3E}">
        <p14:creationId xmlns:p14="http://schemas.microsoft.com/office/powerpoint/2010/main" val="2549085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8C7007-B8B5-BD02-1ABE-C8BC90A6F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D8474909-8BA2-07E2-2D20-296DB15A9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6" b="9266"/>
          <a:stretch/>
        </p:blipFill>
        <p:spPr>
          <a:xfrm>
            <a:off x="838200" y="440962"/>
            <a:ext cx="11079213" cy="5742124"/>
          </a:xfrm>
        </p:spPr>
      </p:pic>
    </p:spTree>
    <p:extLst>
      <p:ext uri="{BB962C8B-B14F-4D97-AF65-F5344CB8AC3E}">
        <p14:creationId xmlns:p14="http://schemas.microsoft.com/office/powerpoint/2010/main" val="3095092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03ACBE-0C3E-8970-6CBA-A95C5CBC2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F308405-F6C1-3926-68E2-02F82D8BA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7" b="10468"/>
          <a:stretch/>
        </p:blipFill>
        <p:spPr>
          <a:xfrm>
            <a:off x="475319" y="545464"/>
            <a:ext cx="11435759" cy="5947411"/>
          </a:xfrm>
        </p:spPr>
      </p:pic>
    </p:spTree>
    <p:extLst>
      <p:ext uri="{BB962C8B-B14F-4D97-AF65-F5344CB8AC3E}">
        <p14:creationId xmlns:p14="http://schemas.microsoft.com/office/powerpoint/2010/main" val="1667933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9745EE-E414-7573-CB85-A8606C1EB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5AF96C4-1715-A0DD-29FE-864809E1E9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6" b="13927"/>
          <a:stretch/>
        </p:blipFill>
        <p:spPr>
          <a:xfrm>
            <a:off x="305537" y="546145"/>
            <a:ext cx="11580925" cy="5765709"/>
          </a:xfrm>
        </p:spPr>
      </p:pic>
    </p:spTree>
    <p:extLst>
      <p:ext uri="{BB962C8B-B14F-4D97-AF65-F5344CB8AC3E}">
        <p14:creationId xmlns:p14="http://schemas.microsoft.com/office/powerpoint/2010/main" val="2602342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428209-AB40-0094-F04A-9CF229F2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EDE08FF0-EB70-5ACC-B257-173B0AB2D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4" b="10154"/>
          <a:stretch/>
        </p:blipFill>
        <p:spPr>
          <a:xfrm>
            <a:off x="687293" y="421105"/>
            <a:ext cx="11106097" cy="5745607"/>
          </a:xfrm>
        </p:spPr>
      </p:pic>
    </p:spTree>
    <p:extLst>
      <p:ext uri="{BB962C8B-B14F-4D97-AF65-F5344CB8AC3E}">
        <p14:creationId xmlns:p14="http://schemas.microsoft.com/office/powerpoint/2010/main" val="432225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0F6379-4F40-2DD9-4EC9-0605E86F5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电子邮件&#10;&#10;描述已自动生成">
            <a:extLst>
              <a:ext uri="{FF2B5EF4-FFF2-40B4-BE49-F238E27FC236}">
                <a16:creationId xmlns:a16="http://schemas.microsoft.com/office/drawing/2014/main" id="{E3973815-C57B-B399-6869-30143AD13F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4" b="11146"/>
          <a:stretch/>
        </p:blipFill>
        <p:spPr>
          <a:xfrm>
            <a:off x="838200" y="458379"/>
            <a:ext cx="10630989" cy="5385073"/>
          </a:xfrm>
        </p:spPr>
      </p:pic>
    </p:spTree>
    <p:extLst>
      <p:ext uri="{BB962C8B-B14F-4D97-AF65-F5344CB8AC3E}">
        <p14:creationId xmlns:p14="http://schemas.microsoft.com/office/powerpoint/2010/main" val="2650349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DBAD81-6FA5-F47F-409E-8AB7D4D27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06B3A9A6-E1C3-DC7A-7B0D-DAA8D2D972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" b="9939"/>
          <a:stretch/>
        </p:blipFill>
        <p:spPr>
          <a:xfrm>
            <a:off x="390901" y="511084"/>
            <a:ext cx="11410198" cy="5835831"/>
          </a:xfrm>
        </p:spPr>
      </p:pic>
    </p:spTree>
    <p:extLst>
      <p:ext uri="{BB962C8B-B14F-4D97-AF65-F5344CB8AC3E}">
        <p14:creationId xmlns:p14="http://schemas.microsoft.com/office/powerpoint/2010/main" val="3261671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791556-F75D-FFB7-0164-B410E69F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52A378F-9ABE-AC78-B643-B116662A76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9" b="12468"/>
          <a:stretch/>
        </p:blipFill>
        <p:spPr>
          <a:xfrm>
            <a:off x="759051" y="636316"/>
            <a:ext cx="11159364" cy="5585368"/>
          </a:xfrm>
        </p:spPr>
      </p:pic>
    </p:spTree>
    <p:extLst>
      <p:ext uri="{BB962C8B-B14F-4D97-AF65-F5344CB8AC3E}">
        <p14:creationId xmlns:p14="http://schemas.microsoft.com/office/powerpoint/2010/main" val="37542242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22487F-643F-3B4D-85BA-D89119056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CEDAC0C-2304-32FF-47BE-8CDB5D0F16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" b="10266"/>
          <a:stretch/>
        </p:blipFill>
        <p:spPr>
          <a:xfrm>
            <a:off x="838200" y="627606"/>
            <a:ext cx="11043386" cy="5602787"/>
          </a:xfrm>
        </p:spPr>
      </p:pic>
    </p:spTree>
    <p:extLst>
      <p:ext uri="{BB962C8B-B14F-4D97-AF65-F5344CB8AC3E}">
        <p14:creationId xmlns:p14="http://schemas.microsoft.com/office/powerpoint/2010/main" val="3071452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7DF5D8-7EB1-4726-9645-CB18B8704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6712A36F-C298-F488-A088-10CAACD02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" b="11067"/>
          <a:stretch/>
        </p:blipFill>
        <p:spPr>
          <a:xfrm>
            <a:off x="454251" y="632551"/>
            <a:ext cx="11603400" cy="5860324"/>
          </a:xfrm>
        </p:spPr>
      </p:pic>
    </p:spTree>
    <p:extLst>
      <p:ext uri="{BB962C8B-B14F-4D97-AF65-F5344CB8AC3E}">
        <p14:creationId xmlns:p14="http://schemas.microsoft.com/office/powerpoint/2010/main" val="4022231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180BCC-47F5-C206-BFBF-6CD43D44E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68F3FEFC-0769-0C1E-187A-E4CCBB7A1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7" b="10867"/>
          <a:stretch/>
        </p:blipFill>
        <p:spPr>
          <a:xfrm>
            <a:off x="689383" y="597127"/>
            <a:ext cx="10972803" cy="5663746"/>
          </a:xfrm>
        </p:spPr>
      </p:pic>
    </p:spTree>
    <p:extLst>
      <p:ext uri="{BB962C8B-B14F-4D97-AF65-F5344CB8AC3E}">
        <p14:creationId xmlns:p14="http://schemas.microsoft.com/office/powerpoint/2010/main" val="366750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026743-DE17-00FE-999E-7828858D0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">
            <a:extLst>
              <a:ext uri="{FF2B5EF4-FFF2-40B4-BE49-F238E27FC236}">
                <a16:creationId xmlns:a16="http://schemas.microsoft.com/office/drawing/2014/main" id="{758BFD16-9037-1A12-61DC-4BE0A36020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37" y="284208"/>
            <a:ext cx="10587991" cy="5959838"/>
          </a:xfrm>
        </p:spPr>
      </p:pic>
    </p:spTree>
    <p:extLst>
      <p:ext uri="{BB962C8B-B14F-4D97-AF65-F5344CB8AC3E}">
        <p14:creationId xmlns:p14="http://schemas.microsoft.com/office/powerpoint/2010/main" val="5225239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97CEF2-55BF-15FC-1224-CE54031FD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E1034C7D-7B10-2852-551B-0C1181387D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" b="10179"/>
          <a:stretch/>
        </p:blipFill>
        <p:spPr>
          <a:xfrm>
            <a:off x="671648" y="510630"/>
            <a:ext cx="10848703" cy="5533119"/>
          </a:xfrm>
        </p:spPr>
      </p:pic>
    </p:spTree>
    <p:extLst>
      <p:ext uri="{BB962C8B-B14F-4D97-AF65-F5344CB8AC3E}">
        <p14:creationId xmlns:p14="http://schemas.microsoft.com/office/powerpoint/2010/main" val="3947776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25A4-881F-61F1-6FCE-654163C48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FFB25C0D-B4A0-09CC-B36B-21B0FF085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02" b="9470"/>
          <a:stretch/>
        </p:blipFill>
        <p:spPr>
          <a:xfrm>
            <a:off x="350952" y="296092"/>
            <a:ext cx="11841048" cy="5974080"/>
          </a:xfrm>
        </p:spPr>
      </p:pic>
    </p:spTree>
    <p:extLst>
      <p:ext uri="{BB962C8B-B14F-4D97-AF65-F5344CB8AC3E}">
        <p14:creationId xmlns:p14="http://schemas.microsoft.com/office/powerpoint/2010/main" val="29963060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EA97C4-80E0-B992-E1AA-D9F9E303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0239CE6A-F5F4-9B1B-EB45-B5F5E9B055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" b="11135"/>
          <a:stretch/>
        </p:blipFill>
        <p:spPr>
          <a:xfrm>
            <a:off x="436834" y="301624"/>
            <a:ext cx="11580995" cy="5837918"/>
          </a:xfrm>
        </p:spPr>
      </p:pic>
    </p:spTree>
    <p:extLst>
      <p:ext uri="{BB962C8B-B14F-4D97-AF65-F5344CB8AC3E}">
        <p14:creationId xmlns:p14="http://schemas.microsoft.com/office/powerpoint/2010/main" val="620264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2CD8BB-95AC-EC1D-66E6-342CAE697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97D3B5EA-7155-4350-8CCC-3DB3814D7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8" b="9986"/>
          <a:stretch/>
        </p:blipFill>
        <p:spPr>
          <a:xfrm>
            <a:off x="984504" y="589355"/>
            <a:ext cx="10456829" cy="5350587"/>
          </a:xfrm>
        </p:spPr>
      </p:pic>
    </p:spTree>
    <p:extLst>
      <p:ext uri="{BB962C8B-B14F-4D97-AF65-F5344CB8AC3E}">
        <p14:creationId xmlns:p14="http://schemas.microsoft.com/office/powerpoint/2010/main" val="17655757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9EA488-6673-5DFB-8548-7E8986D6B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6A7C357-403E-CCA6-264F-1A90C3D1DB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" b="11067"/>
          <a:stretch/>
        </p:blipFill>
        <p:spPr>
          <a:xfrm>
            <a:off x="515211" y="538026"/>
            <a:ext cx="11474236" cy="5781947"/>
          </a:xfrm>
        </p:spPr>
      </p:pic>
    </p:spTree>
    <p:extLst>
      <p:ext uri="{BB962C8B-B14F-4D97-AF65-F5344CB8AC3E}">
        <p14:creationId xmlns:p14="http://schemas.microsoft.com/office/powerpoint/2010/main" val="3734984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16999C-8EB0-D211-4BAD-07113070E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D4C6D16-5174-A3B9-8E94-9197200EB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6" b="10666"/>
          <a:stretch/>
        </p:blipFill>
        <p:spPr>
          <a:xfrm>
            <a:off x="410709" y="540521"/>
            <a:ext cx="11180007" cy="5776958"/>
          </a:xfrm>
        </p:spPr>
      </p:pic>
    </p:spTree>
    <p:extLst>
      <p:ext uri="{BB962C8B-B14F-4D97-AF65-F5344CB8AC3E}">
        <p14:creationId xmlns:p14="http://schemas.microsoft.com/office/powerpoint/2010/main" val="4075946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D4DA28-FA58-F3B6-B8C8-F13A17BF9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578E746D-D902-97FC-B3F7-9340EDCE7D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 b="10216"/>
          <a:stretch/>
        </p:blipFill>
        <p:spPr>
          <a:xfrm>
            <a:off x="715508" y="432253"/>
            <a:ext cx="11162854" cy="5707289"/>
          </a:xfrm>
        </p:spPr>
      </p:pic>
    </p:spTree>
    <p:extLst>
      <p:ext uri="{BB962C8B-B14F-4D97-AF65-F5344CB8AC3E}">
        <p14:creationId xmlns:p14="http://schemas.microsoft.com/office/powerpoint/2010/main" val="4766194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6B754B-C7C2-CD9D-8E4A-42CC9D3CC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22B98D19-BD40-7FD5-6DA3-16D56640C7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4" b="11067"/>
          <a:stretch/>
        </p:blipFill>
        <p:spPr>
          <a:xfrm>
            <a:off x="698864" y="614543"/>
            <a:ext cx="10992074" cy="5628913"/>
          </a:xfrm>
        </p:spPr>
      </p:pic>
    </p:spTree>
    <p:extLst>
      <p:ext uri="{BB962C8B-B14F-4D97-AF65-F5344CB8AC3E}">
        <p14:creationId xmlns:p14="http://schemas.microsoft.com/office/powerpoint/2010/main" val="7617259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899C91-A514-2401-4A6C-21B95643C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BAB27844-202C-5ABC-F0A4-B13BF56F9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" b="10466"/>
          <a:stretch/>
        </p:blipFill>
        <p:spPr>
          <a:xfrm>
            <a:off x="580448" y="496978"/>
            <a:ext cx="11611552" cy="5864044"/>
          </a:xfrm>
        </p:spPr>
      </p:pic>
    </p:spTree>
    <p:extLst>
      <p:ext uri="{BB962C8B-B14F-4D97-AF65-F5344CB8AC3E}">
        <p14:creationId xmlns:p14="http://schemas.microsoft.com/office/powerpoint/2010/main" val="26033330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5D2E27-DAE9-2C96-7B0B-ECC837462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EE8AFCC-1396-C801-2CD1-7A1E5E9E86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" b="12068"/>
          <a:stretch/>
        </p:blipFill>
        <p:spPr>
          <a:xfrm>
            <a:off x="388475" y="605246"/>
            <a:ext cx="11803525" cy="5887629"/>
          </a:xfrm>
        </p:spPr>
      </p:pic>
    </p:spTree>
    <p:extLst>
      <p:ext uri="{BB962C8B-B14F-4D97-AF65-F5344CB8AC3E}">
        <p14:creationId xmlns:p14="http://schemas.microsoft.com/office/powerpoint/2010/main" val="9108424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2082CD-ECDA-DB83-161D-25F996BEB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5D3CBA23-3FDE-F89E-A5D0-E5C1E8D09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" b="12868"/>
          <a:stretch/>
        </p:blipFill>
        <p:spPr>
          <a:xfrm>
            <a:off x="838200" y="702219"/>
            <a:ext cx="10614064" cy="5228317"/>
          </a:xfrm>
        </p:spPr>
      </p:pic>
    </p:spTree>
    <p:extLst>
      <p:ext uri="{BB962C8B-B14F-4D97-AF65-F5344CB8AC3E}">
        <p14:creationId xmlns:p14="http://schemas.microsoft.com/office/powerpoint/2010/main" val="3530981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3E09B7-1449-3135-1BF1-E1ACFDD08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&#10;&#10;描述已自动生成">
            <a:extLst>
              <a:ext uri="{FF2B5EF4-FFF2-40B4-BE49-F238E27FC236}">
                <a16:creationId xmlns:a16="http://schemas.microsoft.com/office/drawing/2014/main" id="{AD227E15-B11F-8CEA-EC7D-CA64CD6C1B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6" b="9650"/>
          <a:stretch/>
        </p:blipFill>
        <p:spPr>
          <a:xfrm>
            <a:off x="838200" y="662267"/>
            <a:ext cx="10698104" cy="5533465"/>
          </a:xfrm>
        </p:spPr>
      </p:pic>
    </p:spTree>
    <p:extLst>
      <p:ext uri="{BB962C8B-B14F-4D97-AF65-F5344CB8AC3E}">
        <p14:creationId xmlns:p14="http://schemas.microsoft.com/office/powerpoint/2010/main" val="3153214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83D178-81B7-7B2F-95A9-9A1FB94FF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C1F5C133-B47E-4857-33EC-171DC3114A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0" b="11499"/>
          <a:stretch/>
        </p:blipFill>
        <p:spPr>
          <a:xfrm>
            <a:off x="779678" y="443052"/>
            <a:ext cx="11020145" cy="5533467"/>
          </a:xfrm>
        </p:spPr>
      </p:pic>
    </p:spTree>
    <p:extLst>
      <p:ext uri="{BB962C8B-B14F-4D97-AF65-F5344CB8AC3E}">
        <p14:creationId xmlns:p14="http://schemas.microsoft.com/office/powerpoint/2010/main" val="3320063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4C733C-9EA1-739C-AB08-285CB23D8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D7285DBD-63F3-D0D4-AC39-15437D8EC2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6" b="13348"/>
          <a:stretch/>
        </p:blipFill>
        <p:spPr>
          <a:xfrm>
            <a:off x="225907" y="577266"/>
            <a:ext cx="11740186" cy="5816219"/>
          </a:xfrm>
        </p:spPr>
      </p:pic>
    </p:spTree>
    <p:extLst>
      <p:ext uri="{BB962C8B-B14F-4D97-AF65-F5344CB8AC3E}">
        <p14:creationId xmlns:p14="http://schemas.microsoft.com/office/powerpoint/2010/main" val="4106935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519C83-9AD3-4E08-E52C-15D9333B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8435688-0E11-E3FA-2B5D-AAC09ABA8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" b="8130"/>
          <a:stretch/>
        </p:blipFill>
        <p:spPr>
          <a:xfrm>
            <a:off x="658031" y="428421"/>
            <a:ext cx="11017277" cy="5709031"/>
          </a:xfrm>
        </p:spPr>
      </p:pic>
    </p:spTree>
    <p:extLst>
      <p:ext uri="{BB962C8B-B14F-4D97-AF65-F5344CB8AC3E}">
        <p14:creationId xmlns:p14="http://schemas.microsoft.com/office/powerpoint/2010/main" val="1937751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B41F12-2B3E-3D61-8BAC-595A18CFB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33C0EC4-0809-3CEA-0414-A7570F3BA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8" b="9482"/>
          <a:stretch/>
        </p:blipFill>
        <p:spPr>
          <a:xfrm>
            <a:off x="306904" y="365125"/>
            <a:ext cx="11461606" cy="5979693"/>
          </a:xfrm>
        </p:spPr>
      </p:pic>
    </p:spTree>
    <p:extLst>
      <p:ext uri="{BB962C8B-B14F-4D97-AF65-F5344CB8AC3E}">
        <p14:creationId xmlns:p14="http://schemas.microsoft.com/office/powerpoint/2010/main" val="1350130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D5DA90-F104-8EFF-3DE4-9D422B429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12CB0342-CA12-DC05-8E9E-CEEE9BC0E2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" b="9733"/>
          <a:stretch/>
        </p:blipFill>
        <p:spPr>
          <a:xfrm>
            <a:off x="732434" y="579172"/>
            <a:ext cx="10727131" cy="5467629"/>
          </a:xfrm>
        </p:spPr>
      </p:pic>
    </p:spTree>
    <p:extLst>
      <p:ext uri="{BB962C8B-B14F-4D97-AF65-F5344CB8AC3E}">
        <p14:creationId xmlns:p14="http://schemas.microsoft.com/office/powerpoint/2010/main" val="1673170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宽屏</PresentationFormat>
  <Paragraphs>0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3</cp:revision>
  <dcterms:created xsi:type="dcterms:W3CDTF">2024-03-01T14:43:16Z</dcterms:created>
  <dcterms:modified xsi:type="dcterms:W3CDTF">2024-03-01T15:24:11Z</dcterms:modified>
</cp:coreProperties>
</file>